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54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28"/>
    <a:srgbClr val="F7C75F"/>
    <a:srgbClr val="303131"/>
    <a:srgbClr val="50A6AB"/>
    <a:srgbClr val="BFBFBE"/>
    <a:srgbClr val="1A4891"/>
    <a:srgbClr val="676A6C"/>
    <a:srgbClr val="E3E2E3"/>
    <a:srgbClr val="194791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08" autoAdjust="0"/>
    <p:restoredTop sz="87542" autoAdjust="0"/>
  </p:normalViewPr>
  <p:slideViewPr>
    <p:cSldViewPr snapToGrid="0">
      <p:cViewPr varScale="1">
        <p:scale>
          <a:sx n="97" d="100"/>
          <a:sy n="97" d="100"/>
        </p:scale>
        <p:origin x="1650" y="72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5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57007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D0574D7-3BB1-684C-9E31-9220B8AA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0"/>
            <a:ext cx="2909454" cy="7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CD815-0E55-D746-9005-4000F2B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361" y="0"/>
            <a:ext cx="35586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4B12-1D28-4247-9B5B-A029BCF20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-11874" y="-47501"/>
            <a:ext cx="2916276" cy="4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439-D0D7-4F14-9E3A-EF71413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28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2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716" r:id="rId31"/>
    <p:sldLayoutId id="2147483666" r:id="rId32"/>
    <p:sldLayoutId id="2147483689" r:id="rId33"/>
    <p:sldLayoutId id="2147483713" r:id="rId34"/>
    <p:sldLayoutId id="2147483660" r:id="rId35"/>
    <p:sldLayoutId id="2147483661" r:id="rId36"/>
    <p:sldLayoutId id="2147483714" r:id="rId37"/>
    <p:sldLayoutId id="2147483715" r:id="rId38"/>
    <p:sldLayoutId id="2147483672" r:id="rId3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29378D-CCFA-0A49-8974-024335D46F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Content Placeholder 17">
            <a:extLst>
              <a:ext uri="{FF2B5EF4-FFF2-40B4-BE49-F238E27FC236}">
                <a16:creationId xmlns:a16="http://schemas.microsoft.com/office/drawing/2014/main" id="{3586B29D-BCBF-1948-B5AC-1B019071F2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1052" y="439009"/>
            <a:ext cx="7260963" cy="1429753"/>
          </a:xfrm>
        </p:spPr>
        <p:txBody>
          <a:bodyPr/>
          <a:lstStyle/>
          <a:p>
            <a:pPr marL="0" indent="0"/>
            <a:r>
              <a:rPr lang="en-US" sz="5000">
                <a:solidFill>
                  <a:srgbClr val="FFFFFF"/>
                </a:solidFill>
                <a:ea typeface="+mj-ea"/>
                <a:cs typeface="+mj-cs"/>
              </a:rPr>
              <a:t>This </a:t>
            </a:r>
            <a:r>
              <a:rPr lang="en-US" sz="5000" dirty="0">
                <a:solidFill>
                  <a:srgbClr val="FFFFFF"/>
                </a:solidFill>
                <a:ea typeface="+mj-ea"/>
                <a:cs typeface="+mj-cs"/>
              </a:rPr>
              <a:t>is a high impact story slide, we use this slide selectively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E43F7C29-AA9B-6946-A6BB-26F23961670F}"/>
              </a:ext>
            </a:extLst>
          </p:cNvPr>
          <p:cNvSpPr txBox="1">
            <a:spLocks/>
          </p:cNvSpPr>
          <p:nvPr/>
        </p:nvSpPr>
        <p:spPr>
          <a:xfrm>
            <a:off x="691053" y="4701095"/>
            <a:ext cx="2558334" cy="2009946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>
                <a:solidFill>
                  <a:schemeClr val="bg1"/>
                </a:solidFill>
              </a:rPr>
              <a:t>This is Body Copy (16pt). On </a:t>
            </a:r>
            <a:r>
              <a:rPr lang="en-US" dirty="0" err="1">
                <a:solidFill>
                  <a:schemeClr val="bg1"/>
                </a:solidFill>
              </a:rPr>
              <a:t>necti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iumendella</a:t>
            </a:r>
            <a:r>
              <a:rPr lang="en-US" dirty="0">
                <a:solidFill>
                  <a:schemeClr val="bg1"/>
                </a:solidFill>
              </a:rPr>
              <a:t> nus il </a:t>
            </a:r>
            <a:r>
              <a:rPr lang="en-US" dirty="0" err="1">
                <a:solidFill>
                  <a:schemeClr val="bg1"/>
                </a:solidFill>
              </a:rPr>
              <a:t>eatio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bea</a:t>
            </a:r>
            <a:r>
              <a:rPr lang="en-US" dirty="0">
                <a:solidFill>
                  <a:schemeClr val="bg1"/>
                </a:solidFill>
              </a:rPr>
              <a:t> et </a:t>
            </a:r>
            <a:r>
              <a:rPr lang="en-US" dirty="0" err="1">
                <a:solidFill>
                  <a:schemeClr val="bg1"/>
                </a:solidFill>
              </a:rPr>
              <a:t>harit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laccuptia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volo</a:t>
            </a:r>
            <a:r>
              <a:rPr lang="en-US" dirty="0">
                <a:solidFill>
                  <a:schemeClr val="bg1"/>
                </a:solidFill>
              </a:rPr>
              <a:t> is </a:t>
            </a:r>
            <a:r>
              <a:rPr lang="en-US" dirty="0" err="1">
                <a:solidFill>
                  <a:schemeClr val="bg1"/>
                </a:solidFill>
              </a:rPr>
              <a:t>moditius</a:t>
            </a:r>
            <a:r>
              <a:rPr lang="en-US" dirty="0">
                <a:solidFill>
                  <a:schemeClr val="bg1"/>
                </a:solidFill>
              </a:rPr>
              <a:t> et </a:t>
            </a:r>
            <a:r>
              <a:rPr lang="en-US" dirty="0" err="1">
                <a:solidFill>
                  <a:schemeClr val="bg1"/>
                </a:solidFill>
              </a:rPr>
              <a:t>ium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</a:t>
            </a:r>
            <a:r>
              <a:rPr lang="en-US" dirty="0">
                <a:solidFill>
                  <a:schemeClr val="bg1"/>
                </a:solidFill>
              </a:rPr>
              <a:t> abo. </a:t>
            </a:r>
          </a:p>
        </p:txBody>
      </p:sp>
      <p:sp>
        <p:nvSpPr>
          <p:cNvPr id="6" name="Content Placeholder 17">
            <a:extLst>
              <a:ext uri="{FF2B5EF4-FFF2-40B4-BE49-F238E27FC236}">
                <a16:creationId xmlns:a16="http://schemas.microsoft.com/office/drawing/2014/main" id="{C7A5DFE0-5FE5-9C40-9859-C930741920C4}"/>
              </a:ext>
            </a:extLst>
          </p:cNvPr>
          <p:cNvSpPr txBox="1">
            <a:spLocks/>
          </p:cNvSpPr>
          <p:nvPr/>
        </p:nvSpPr>
        <p:spPr>
          <a:xfrm>
            <a:off x="3684435" y="4701096"/>
            <a:ext cx="2558334" cy="2009946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>
                <a:solidFill>
                  <a:schemeClr val="bg1"/>
                </a:solidFill>
              </a:rPr>
              <a:t>This is Body Copy (16pt). On </a:t>
            </a:r>
            <a:r>
              <a:rPr lang="en-US" dirty="0" err="1">
                <a:solidFill>
                  <a:schemeClr val="bg1"/>
                </a:solidFill>
              </a:rPr>
              <a:t>necti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iumendella</a:t>
            </a:r>
            <a:r>
              <a:rPr lang="en-US" dirty="0">
                <a:solidFill>
                  <a:schemeClr val="bg1"/>
                </a:solidFill>
              </a:rPr>
              <a:t> nus il </a:t>
            </a:r>
            <a:r>
              <a:rPr lang="en-US" dirty="0" err="1">
                <a:solidFill>
                  <a:schemeClr val="bg1"/>
                </a:solidFill>
              </a:rPr>
              <a:t>eatio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bea</a:t>
            </a:r>
            <a:r>
              <a:rPr lang="en-US" dirty="0">
                <a:solidFill>
                  <a:schemeClr val="bg1"/>
                </a:solidFill>
              </a:rPr>
              <a:t> et </a:t>
            </a:r>
            <a:r>
              <a:rPr lang="en-US" dirty="0" err="1">
                <a:solidFill>
                  <a:schemeClr val="bg1"/>
                </a:solidFill>
              </a:rPr>
              <a:t>harit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laccuptia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volo</a:t>
            </a:r>
            <a:r>
              <a:rPr lang="en-US" dirty="0">
                <a:solidFill>
                  <a:schemeClr val="bg1"/>
                </a:solidFill>
              </a:rPr>
              <a:t> is </a:t>
            </a:r>
            <a:r>
              <a:rPr lang="en-US" dirty="0" err="1">
                <a:solidFill>
                  <a:schemeClr val="bg1"/>
                </a:solidFill>
              </a:rPr>
              <a:t>moditius</a:t>
            </a:r>
            <a:r>
              <a:rPr lang="en-US" dirty="0">
                <a:solidFill>
                  <a:schemeClr val="bg1"/>
                </a:solidFill>
              </a:rPr>
              <a:t> et </a:t>
            </a:r>
            <a:r>
              <a:rPr lang="en-US" dirty="0" err="1">
                <a:solidFill>
                  <a:schemeClr val="bg1"/>
                </a:solidFill>
              </a:rPr>
              <a:t>ium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</a:t>
            </a:r>
            <a:r>
              <a:rPr lang="en-US" dirty="0">
                <a:solidFill>
                  <a:schemeClr val="bg1"/>
                </a:solidFill>
              </a:rPr>
              <a:t> abo. </a:t>
            </a:r>
          </a:p>
        </p:txBody>
      </p:sp>
    </p:spTree>
    <p:extLst>
      <p:ext uri="{BB962C8B-B14F-4D97-AF65-F5344CB8AC3E}">
        <p14:creationId xmlns:p14="http://schemas.microsoft.com/office/powerpoint/2010/main" val="895606620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5B484F-AC50-4BB4-BD5C-C0E86FA28E63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20213</TotalTime>
  <Words>68</Words>
  <Application>Microsoft Office PowerPoint</Application>
  <PresentationFormat>Widescreen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Lucida Grande</vt:lpstr>
      <vt:lpstr>Trebuchet MS</vt:lpstr>
      <vt:lpstr>saudi aramco_template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218</cp:revision>
  <dcterms:created xsi:type="dcterms:W3CDTF">2020-10-14T04:37:03Z</dcterms:created>
  <dcterms:modified xsi:type="dcterms:W3CDTF">2021-08-11T05:44:21Z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