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B141B-D48D-4AEF-A869-BC49AA2E4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2" y="0"/>
            <a:ext cx="1222353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24B56F-BEE1-4B33-AF75-02660078D61E}"/>
              </a:ext>
            </a:extLst>
          </p:cNvPr>
          <p:cNvGrpSpPr/>
          <p:nvPr/>
        </p:nvGrpSpPr>
        <p:grpSpPr>
          <a:xfrm>
            <a:off x="529460" y="1290393"/>
            <a:ext cx="2441546" cy="992108"/>
            <a:chOff x="1315983" y="3802244"/>
            <a:chExt cx="4883092" cy="1984216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1F121A2-EC1A-463A-9D75-E5EC377A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983" y="3802244"/>
              <a:ext cx="1545294" cy="1579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chemeClr val="bg1"/>
                  </a:solidFill>
                  <a:latin typeface="Trebuchet MS" charset="0"/>
                </a:rPr>
                <a:t>00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C199263-176E-4384-8574-ED5D0BA6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063" y="5252980"/>
              <a:ext cx="4799012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 err="1">
                  <a:solidFill>
                    <a:srgbClr val="303131"/>
                  </a:solidFill>
                  <a:latin typeface="Trebuchet MS" panose="020B0603020202020204" pitchFamily="34" charset="0"/>
                  <a:ea typeface="Segoe UI" charset="0"/>
                  <a:cs typeface="Segoe UI" charset="0"/>
                  <a:sym typeface="Frutiger LT Std 45 Light" charset="0"/>
                </a:rPr>
                <a:t>Bosy</a:t>
              </a:r>
              <a:r>
                <a:rPr lang="en-US" altLang="en-US" sz="1400" dirty="0">
                  <a:solidFill>
                    <a:srgbClr val="303131"/>
                  </a:solidFill>
                  <a:latin typeface="Trebuchet MS" panose="020B0603020202020204" pitchFamily="34" charset="0"/>
                  <a:ea typeface="Segoe UI" charset="0"/>
                  <a:cs typeface="Segoe UI" charset="0"/>
                  <a:sym typeface="Frutiger LT Std 45 Light" charset="0"/>
                </a:rPr>
                <a:t> text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9EA54874-A583-4A01-906C-BFE3C0B7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651" y="4169804"/>
              <a:ext cx="2148892" cy="964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bg1"/>
                  </a:solidFill>
                  <a:latin typeface="Trebuchet MS" panose="020B0603020202020204" pitchFamily="34" charset="0"/>
                  <a:ea typeface="Segoe UI" charset="0"/>
                  <a:cs typeface="Segoe UI" charset="0"/>
                  <a:sym typeface="Frutiger LT Std 45 Light" charset="0"/>
                </a:rPr>
                <a:t>Body</a:t>
              </a:r>
            </a:p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bg1"/>
                  </a:solidFill>
                  <a:latin typeface="Trebuchet MS" panose="020B0603020202020204" pitchFamily="34" charset="0"/>
                  <a:ea typeface="Segoe UI" charset="0"/>
                  <a:cs typeface="Segoe UI" charset="0"/>
                  <a:sym typeface="Frutiger LT Std 45 Light" charset="0"/>
                </a:rPr>
                <a:t>Text </a:t>
              </a:r>
              <a:endParaRPr lang="en-US" altLang="en-US" sz="1400" dirty="0">
                <a:solidFill>
                  <a:schemeClr val="bg1"/>
                </a:solidFill>
                <a:latin typeface="Trebuchet MS" panose="020B0603020202020204" pitchFamily="34" charset="0"/>
                <a:ea typeface="Segoe UI" charset="0"/>
                <a:cs typeface="Segoe UI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24B98F-BCA3-4D40-8B92-6C0F839B10F4}"/>
              </a:ext>
            </a:extLst>
          </p:cNvPr>
          <p:cNvGrpSpPr/>
          <p:nvPr/>
        </p:nvGrpSpPr>
        <p:grpSpPr>
          <a:xfrm>
            <a:off x="3413958" y="1273564"/>
            <a:ext cx="2249270" cy="1003093"/>
            <a:chOff x="5355128" y="12605226"/>
            <a:chExt cx="4498540" cy="2006186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6BD8AAD4-5E02-4A3D-B3EF-A5C4ABD11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128" y="12605226"/>
              <a:ext cx="1545294" cy="1579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chemeClr val="bg1"/>
                  </a:solidFill>
                  <a:latin typeface="Trebuchet MS" charset="0"/>
                </a:rPr>
                <a:t>00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D62422F-FF87-411B-8AD0-30B1EAF40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128" y="14077932"/>
              <a:ext cx="4498540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03131"/>
                  </a:solidFill>
                  <a:latin typeface="Trebuchet MS" panose="020B0603020202020204" pitchFamily="34" charset="0"/>
                  <a:cs typeface="Segoe UI" charset="0"/>
                  <a:sym typeface="Frutiger LT Std 45 Light" charset="0"/>
                </a:rPr>
                <a:t>Body text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4883DB9-7120-4437-A7F1-ABABFA9C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986" y="13353626"/>
              <a:ext cx="1638270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bg1"/>
                  </a:solidFill>
                  <a:latin typeface="Trebuchet MS" panose="020B0603020202020204" pitchFamily="34" charset="0"/>
                  <a:cs typeface="Segoe UI" charset="0"/>
                  <a:sym typeface="Frutiger LT Std 45 Light" charset="0"/>
                </a:rPr>
                <a:t>Body text</a:t>
              </a:r>
              <a:endParaRPr lang="en-US" altLang="en-US" sz="1400" dirty="0">
                <a:solidFill>
                  <a:schemeClr val="bg1"/>
                </a:solidFill>
                <a:latin typeface="Trebuchet MS" panose="020B0603020202020204" pitchFamily="34" charset="0"/>
                <a:cs typeface="Segoe UI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A1AA84-F480-4986-9FE9-0CFC57868829}"/>
              </a:ext>
            </a:extLst>
          </p:cNvPr>
          <p:cNvGrpSpPr/>
          <p:nvPr/>
        </p:nvGrpSpPr>
        <p:grpSpPr>
          <a:xfrm>
            <a:off x="6134301" y="1277342"/>
            <a:ext cx="2751515" cy="999960"/>
            <a:chOff x="15057512" y="1380128"/>
            <a:chExt cx="5503030" cy="1999920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BB960492-5D01-4FE9-A4C5-64D158FE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512" y="1380128"/>
              <a:ext cx="1545294" cy="1579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chemeClr val="bg1"/>
                  </a:solidFill>
                  <a:latin typeface="Trebuchet MS" charset="0"/>
                </a:rPr>
                <a:t>00</a:t>
              </a: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D51B3AF-031F-40CD-A0FB-561381D7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0384" y="2846568"/>
              <a:ext cx="5390158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03131"/>
                  </a:solidFill>
                  <a:latin typeface="Trebuchet MS" panose="020B0603020202020204" pitchFamily="34" charset="0"/>
                  <a:cs typeface="Segoe UI" charset="0"/>
                  <a:sym typeface="Frutiger LT Std 45 Light" charset="0"/>
                </a:rPr>
                <a:t>Body text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7224AFA-0E9A-421A-9F5A-39C5A6A07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7724" y="2122536"/>
              <a:ext cx="1638270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chemeClr val="bg1"/>
                  </a:solidFill>
                  <a:latin typeface="Trebuchet MS" panose="020B0603020202020204" pitchFamily="34" charset="0"/>
                  <a:cs typeface="Segoe UI" charset="0"/>
                  <a:sym typeface="Frutiger LT Std 45 Light" charset="0"/>
                </a:rPr>
                <a:t>Body text</a:t>
              </a:r>
              <a:endParaRPr lang="en-US" altLang="en-US" sz="1400" dirty="0">
                <a:solidFill>
                  <a:schemeClr val="bg1"/>
                </a:solidFill>
                <a:latin typeface="Trebuchet MS" panose="020B0603020202020204" pitchFamily="34" charset="0"/>
                <a:cs typeface="Segoe UI" charset="0"/>
              </a:endParaRP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E823CAF4-5685-4BAB-8482-E4B365EAB887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Page title (28pt)</a:t>
            </a:r>
          </a:p>
        </p:txBody>
      </p:sp>
    </p:spTree>
    <p:extLst>
      <p:ext uri="{BB962C8B-B14F-4D97-AF65-F5344CB8AC3E}">
        <p14:creationId xmlns:p14="http://schemas.microsoft.com/office/powerpoint/2010/main" val="361493921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20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Frutiger LT Std 45 Light</vt:lpstr>
      <vt:lpstr>Lucida Grande</vt:lpstr>
      <vt:lpstr>ManifaV2-Light</vt:lpstr>
      <vt:lpstr>Segoe UI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