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4BD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1A-46A5-87F5-2B617109FFCB}"/>
              </c:ext>
            </c:extLst>
          </c:dPt>
          <c:dPt>
            <c:idx val="1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1A-46A5-87F5-2B617109FFCB}"/>
              </c:ext>
            </c:extLst>
          </c:dPt>
          <c:dPt>
            <c:idx val="2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1A-46A5-87F5-2B617109FFCB}"/>
              </c:ext>
            </c:extLst>
          </c:dPt>
          <c:dPt>
            <c:idx val="3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1A-46A5-87F5-2B617109FFCB}"/>
              </c:ext>
            </c:extLst>
          </c:dPt>
          <c:dPt>
            <c:idx val="4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1A-46A5-87F5-2B617109FFCB}"/>
              </c:ext>
            </c:extLst>
          </c:dPt>
          <c:dPt>
            <c:idx val="5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1A-46A5-87F5-2B617109FFCB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1A-46A5-87F5-2B617109F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1A-46A5-87F5-2B617109FF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axId val="617253888"/>
        <c:axId val="617263736"/>
      </c:barChart>
      <c:catAx>
        <c:axId val="6172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63736"/>
        <c:crosses val="autoZero"/>
        <c:auto val="1"/>
        <c:lblAlgn val="ctr"/>
        <c:lblOffset val="100"/>
        <c:noMultiLvlLbl val="0"/>
      </c:catAx>
      <c:valAx>
        <c:axId val="6172637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C3A008-634E-4B61-96B5-E9F4A2D53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119" cy="68580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2A0AD0-3827-40FD-95DD-144D356B7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795246"/>
              </p:ext>
            </p:extLst>
          </p:nvPr>
        </p:nvGraphicFramePr>
        <p:xfrm>
          <a:off x="6667500" y="2608244"/>
          <a:ext cx="4625868" cy="223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FD6238CF-3F29-4BAB-8186-A32A754DFC46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Page title (28pt)</a:t>
            </a:r>
          </a:p>
        </p:txBody>
      </p:sp>
    </p:spTree>
    <p:extLst>
      <p:ext uri="{BB962C8B-B14F-4D97-AF65-F5344CB8AC3E}">
        <p14:creationId xmlns:p14="http://schemas.microsoft.com/office/powerpoint/2010/main" val="181706338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2021-08-11T05:38:29Z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