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4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9378D-CCFA-0A49-8974-024335D46F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AA20270-707F-3349-B705-A87E711A99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1925473"/>
            <a:ext cx="4221807" cy="1540069"/>
          </a:xfrm>
        </p:spPr>
        <p:txBody>
          <a:bodyPr/>
          <a:lstStyle/>
          <a:p>
            <a:pPr marL="0" indent="0"/>
            <a:r>
              <a:rPr lang="en-US" dirty="0">
                <a:solidFill>
                  <a:schemeClr val="bg1"/>
                </a:solidFill>
              </a:rPr>
              <a:t>This is Body Copy (16pt). On </a:t>
            </a:r>
            <a:r>
              <a:rPr lang="en-US" dirty="0" err="1">
                <a:solidFill>
                  <a:schemeClr val="bg1"/>
                </a:solidFill>
              </a:rPr>
              <a:t>necti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iumendella</a:t>
            </a:r>
            <a:r>
              <a:rPr lang="en-US" dirty="0">
                <a:solidFill>
                  <a:schemeClr val="bg1"/>
                </a:solidFill>
              </a:rPr>
              <a:t> nus il </a:t>
            </a:r>
            <a:r>
              <a:rPr lang="en-US" dirty="0" err="1">
                <a:solidFill>
                  <a:schemeClr val="bg1"/>
                </a:solidFill>
              </a:rPr>
              <a:t>eatio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bea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harit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laccuptia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volo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err="1">
                <a:solidFill>
                  <a:schemeClr val="bg1"/>
                </a:solidFill>
              </a:rPr>
              <a:t>moditius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</a:t>
            </a:r>
            <a:r>
              <a:rPr lang="en-US" dirty="0">
                <a:solidFill>
                  <a:schemeClr val="bg1"/>
                </a:solidFill>
              </a:rPr>
              <a:t> abo.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45F9358-9479-5A4C-B2DE-0971C9514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subtitle (20pt)</a:t>
            </a:r>
          </a:p>
          <a:p>
            <a:endParaRPr lang="x-none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</p:spTree>
    <p:extLst>
      <p:ext uri="{BB962C8B-B14F-4D97-AF65-F5344CB8AC3E}">
        <p14:creationId xmlns:p14="http://schemas.microsoft.com/office/powerpoint/2010/main" val="3286568707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20213</TotalTime>
  <Words>37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Grande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217</cp:revision>
  <dcterms:created xsi:type="dcterms:W3CDTF">2020-10-14T04:37:03Z</dcterms:created>
  <dcterms:modified xsi:type="dcterms:W3CDTF">2021-08-11T05:46:42Z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