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5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9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9378D-CCFA-0A49-8974-024335D46F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Content Placeholder 17">
            <a:extLst>
              <a:ext uri="{FF2B5EF4-FFF2-40B4-BE49-F238E27FC236}">
                <a16:creationId xmlns:a16="http://schemas.microsoft.com/office/drawing/2014/main" id="{3586B29D-BCBF-1948-B5AC-1B019071F2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052" y="439009"/>
            <a:ext cx="7260963" cy="1429753"/>
          </a:xfrm>
        </p:spPr>
        <p:txBody>
          <a:bodyPr/>
          <a:lstStyle/>
          <a:p>
            <a:pPr marL="0" indent="0"/>
            <a:r>
              <a:rPr lang="en-US" sz="5000" dirty="0">
                <a:solidFill>
                  <a:srgbClr val="FFFFFF"/>
                </a:solidFill>
                <a:ea typeface="+mj-ea"/>
                <a:cs typeface="+mj-cs"/>
              </a:rPr>
              <a:t>This is a high impact story slide, we use this slide selectively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06383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20213</TotalTime>
  <Words>14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Grande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217</cp:revision>
  <dcterms:created xsi:type="dcterms:W3CDTF">2020-10-14T04:37:03Z</dcterms:created>
  <dcterms:modified xsi:type="dcterms:W3CDTF">2021-08-11T05:53:07Z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