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68A54E-ACCC-431D-9DF6-488BA0CF5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8604" cy="68580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AA2970-7AED-4CE5-81A9-0616A950EF64}"/>
              </a:ext>
            </a:extLst>
          </p:cNvPr>
          <p:cNvSpPr/>
          <p:nvPr/>
        </p:nvSpPr>
        <p:spPr>
          <a:xfrm>
            <a:off x="0" y="0"/>
            <a:ext cx="12192000" cy="3531870"/>
          </a:xfrm>
          <a:prstGeom prst="rect">
            <a:avLst/>
          </a:prstGeom>
          <a:gradFill flip="none" rotWithShape="1">
            <a:gsLst>
              <a:gs pos="59800">
                <a:srgbClr val="677DAE">
                  <a:alpha val="92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D27B022E-E6D6-466A-A3D1-1BE07E701DAA}"/>
              </a:ext>
            </a:extLst>
          </p:cNvPr>
          <p:cNvSpPr txBox="1">
            <a:spLocks/>
          </p:cNvSpPr>
          <p:nvPr/>
        </p:nvSpPr>
        <p:spPr>
          <a:xfrm>
            <a:off x="577850" y="338190"/>
            <a:ext cx="11034713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Page Title (28pt)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0CC85-F7FD-49C8-BF65-2AC0CE32D9A3}"/>
              </a:ext>
            </a:extLst>
          </p:cNvPr>
          <p:cNvGrpSpPr/>
          <p:nvPr/>
        </p:nvGrpSpPr>
        <p:grpSpPr>
          <a:xfrm>
            <a:off x="3918191" y="1321016"/>
            <a:ext cx="2903061" cy="1412866"/>
            <a:chOff x="4221639" y="1216179"/>
            <a:chExt cx="2903061" cy="1412866"/>
          </a:xfrm>
        </p:grpSpPr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FB3B9CDA-41BA-4404-AEF8-8DB4CCA14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639" y="1216179"/>
              <a:ext cx="2198687" cy="88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2860" rIns="22860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eaLnBrk="1"/>
              <a:r>
                <a:rPr lang="en-US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000</a:t>
              </a:r>
            </a:p>
            <a:p>
              <a:pPr eaLnBrk="1">
                <a:lnSpc>
                  <a:spcPts val="1400"/>
                </a:lnSpc>
              </a:pPr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Price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0F3F5A9-262B-45B3-8F90-93CBA79A2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769" y="2146862"/>
              <a:ext cx="2878931" cy="48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eaLnBrk="1"/>
              <a:r>
                <a:rPr lang="en-US" altLang="en-US" sz="140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.</a:t>
              </a:r>
            </a:p>
            <a:p>
              <a:pPr eaLnBrk="1"/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 Write the discerption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F47271-67ED-41D1-8C64-E451B505A16E}"/>
              </a:ext>
            </a:extLst>
          </p:cNvPr>
          <p:cNvGrpSpPr/>
          <p:nvPr/>
        </p:nvGrpSpPr>
        <p:grpSpPr>
          <a:xfrm>
            <a:off x="1005423" y="1322574"/>
            <a:ext cx="2379568" cy="1440358"/>
            <a:chOff x="1005423" y="1236849"/>
            <a:chExt cx="2379568" cy="1440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E765AC-07D7-4010-8B01-4D84C33FBC65}"/>
                </a:ext>
              </a:extLst>
            </p:cNvPr>
            <p:cNvSpPr txBox="1"/>
            <p:nvPr/>
          </p:nvSpPr>
          <p:spPr>
            <a:xfrm>
              <a:off x="1015583" y="1236849"/>
              <a:ext cx="23694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000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Number</a:t>
              </a:r>
              <a:endParaRPr lang="x-non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CB59E1-6765-409F-A82F-B3CAE67315E6}"/>
                </a:ext>
              </a:extLst>
            </p:cNvPr>
            <p:cNvSpPr txBox="1"/>
            <p:nvPr/>
          </p:nvSpPr>
          <p:spPr>
            <a:xfrm>
              <a:off x="1005423" y="2153987"/>
              <a:ext cx="2182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err="1">
                  <a:solidFill>
                    <a:schemeClr val="bg1"/>
                  </a:solidFill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.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 Write the discerption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9FA360-8FD5-4520-86E2-57BE1A2E0E86}"/>
              </a:ext>
            </a:extLst>
          </p:cNvPr>
          <p:cNvGrpSpPr/>
          <p:nvPr/>
        </p:nvGrpSpPr>
        <p:grpSpPr>
          <a:xfrm>
            <a:off x="7042848" y="1321016"/>
            <a:ext cx="2369408" cy="1436010"/>
            <a:chOff x="7042848" y="1235291"/>
            <a:chExt cx="2369408" cy="14360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FA3D34-82D0-4C69-A572-8D8A35285E74}"/>
                </a:ext>
              </a:extLst>
            </p:cNvPr>
            <p:cNvSpPr txBox="1"/>
            <p:nvPr/>
          </p:nvSpPr>
          <p:spPr>
            <a:xfrm>
              <a:off x="7042848" y="1235291"/>
              <a:ext cx="23694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sym typeface="ManifaV2-Light" charset="0"/>
                </a:rPr>
                <a:t>000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People</a:t>
              </a:r>
              <a:endParaRPr lang="x-none" sz="1400" dirty="0">
                <a:solidFill>
                  <a:schemeClr val="bg1"/>
                </a:solidFill>
                <a:sym typeface="ManifaV2-Light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8B95AC-2707-48E4-B0AD-3DA7236E0B2D}"/>
                </a:ext>
              </a:extLst>
            </p:cNvPr>
            <p:cNvSpPr txBox="1"/>
            <p:nvPr/>
          </p:nvSpPr>
          <p:spPr>
            <a:xfrm>
              <a:off x="7094919" y="2148081"/>
              <a:ext cx="1972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err="1">
                  <a:solidFill>
                    <a:schemeClr val="bg1"/>
                  </a:solidFill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.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 Write the discerption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91083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LT Std 45 Light</vt:lpstr>
      <vt:lpstr>Lucida Grande</vt:lpstr>
      <vt:lpstr>ManifaV2-Light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