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8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2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428"/>
    <a:srgbClr val="F7C75F"/>
    <a:srgbClr val="303131"/>
    <a:srgbClr val="50A6AB"/>
    <a:srgbClr val="BFBFBE"/>
    <a:srgbClr val="1A4891"/>
    <a:srgbClr val="676A6C"/>
    <a:srgbClr val="E3E2E3"/>
    <a:srgbClr val="194791"/>
    <a:srgbClr val="DAD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08" autoAdjust="0"/>
    <p:restoredTop sz="87542" autoAdjust="0"/>
  </p:normalViewPr>
  <p:slideViewPr>
    <p:cSldViewPr snapToGrid="0">
      <p:cViewPr varScale="1">
        <p:scale>
          <a:sx n="72" d="100"/>
          <a:sy n="72" d="100"/>
        </p:scale>
        <p:origin x="1536" y="62"/>
      </p:cViewPr>
      <p:guideLst>
        <p:guide orient="horz" pos="4058"/>
        <p:guide orient="horz" pos="1320"/>
        <p:guide orient="horz" pos="845"/>
        <p:guide orient="horz" pos="4195"/>
        <p:guide pos="7315"/>
        <p:guide pos="2774"/>
      </p:guideLst>
    </p:cSldViewPr>
  </p:slideViewPr>
  <p:outlineViewPr>
    <p:cViewPr>
      <p:scale>
        <a:sx n="33" d="100"/>
        <a:sy n="33" d="100"/>
      </p:scale>
      <p:origin x="0" y="-128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DE1B2F36-842C-6C44-A472-1E9CD4B70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58A682DA-DC4E-3943-9927-D2C447613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76" y="21195"/>
            <a:ext cx="3416924" cy="8591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86191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86192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237E18D-579E-EF48-9592-1A7AA828C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57007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D0574D7-3BB1-684C-9E31-9220B8AA4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75" y="0"/>
            <a:ext cx="2909454" cy="73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60CD815-0E55-D746-9005-4000F2BC7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3361" y="0"/>
            <a:ext cx="35586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56350" y="3179618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56351" y="5042808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B4B12-1D28-4247-9B5B-A029BCF20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9"/>
          <a:stretch/>
        </p:blipFill>
        <p:spPr>
          <a:xfrm>
            <a:off x="-11874" y="-47501"/>
            <a:ext cx="2916276" cy="49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4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2_cover saudi aramco 1">
    <p:bg>
      <p:bgPr>
        <a:solidFill>
          <a:srgbClr val="6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70FE0-791A-2443-B219-80E963107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E8041CA-4EA1-E442-A9D0-F4EEA5588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_cover saudi aramc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5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1_cover saudi aramco 1">
    <p:bg>
      <p:bgPr>
        <a:solidFill>
          <a:srgbClr val="0F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3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857F10B-E624-E544-AC51-A57B89EF8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F439-D0D7-4F14-9E3A-EF714132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947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5E3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DD44ABF-72FD-E14E-B429-6D9A4B9D7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022379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50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2E2BCC-8ED3-4640-9DEA-64CB88830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E978146-4F48-F249-A656-FBC69E03B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C3A44B-2A19-7248-9863-E9980D06C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728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4" y="3039470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Grey">
    <p:bg>
      <p:bgPr>
        <a:solidFill>
          <a:srgbClr val="E06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3749E010-EEA9-4C4B-8F7B-31CFD54B6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B7B260F2-12D2-EE45-A49C-5612D7C52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1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04B124BA-8389-AF48-94EA-039096417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AA59999D-180D-BC48-B5F2-E535E3BAF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2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601" y="3065108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20359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F7C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247E96B6-8087-F543-AB6E-3409F2FC6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B209AF-2677-7C48-94B5-6D24CE51C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B2A0F6EC-68C8-2047-9194-5172D98DB2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90815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695EF6E-9396-A54F-A7C3-4796BCA8B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6AEFDBA-F030-364F-9098-33CA56DF4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7D4473C-54F4-B047-A0E9-F6B753687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91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6042430C-36A3-0A45-8A52-0D9C965D07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55872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48775-E26A-E342-A13A-FADAA4637FFF}"/>
              </a:ext>
            </a:extLst>
          </p:cNvPr>
          <p:cNvSpPr/>
          <p:nvPr userDrawn="1"/>
        </p:nvSpPr>
        <p:spPr>
          <a:xfrm>
            <a:off x="11394141" y="6338047"/>
            <a:ext cx="349624" cy="332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E2C00-31F7-B442-9F05-4A79E9075F95}"/>
              </a:ext>
            </a:extLst>
          </p:cNvPr>
          <p:cNvSpPr txBox="1"/>
          <p:nvPr userDrawn="1"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3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79424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ECB64ED-C0F8-DE4F-B854-B310C751D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839" y="2789674"/>
            <a:ext cx="3010322" cy="12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C4C5A60-201E-7F47-A5BB-08ED6F94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cover saudi aramco 1">
    <p:bg>
      <p:bgPr>
        <a:solidFill>
          <a:srgbClr val="0E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1632BF-2198-3E4D-9553-3E73FE614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965BE5-D421-4F45-88A0-546A83AA9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72500BB0-9A22-8B42-98AD-E49CE994A6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56D2D19-7FA3-0D4B-BD89-8FB6E4E6B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8050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58051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3C5491E-CCE9-6D40-866C-218BFB440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27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/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/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8" r:id="rId3"/>
    <p:sldLayoutId id="2147483700" r:id="rId4"/>
    <p:sldLayoutId id="2147483704" r:id="rId5"/>
    <p:sldLayoutId id="2147483693" r:id="rId6"/>
    <p:sldLayoutId id="2147483699" r:id="rId7"/>
    <p:sldLayoutId id="2147483701" r:id="rId8"/>
    <p:sldLayoutId id="2147483702" r:id="rId9"/>
    <p:sldLayoutId id="2147483703" r:id="rId10"/>
    <p:sldLayoutId id="2147483690" r:id="rId11"/>
    <p:sldLayoutId id="2147483694" r:id="rId12"/>
    <p:sldLayoutId id="2147483696" r:id="rId13"/>
    <p:sldLayoutId id="2147483695" r:id="rId14"/>
    <p:sldLayoutId id="2147483697" r:id="rId15"/>
    <p:sldLayoutId id="2147483705" r:id="rId16"/>
    <p:sldLayoutId id="2147483706" r:id="rId17"/>
    <p:sldLayoutId id="2147483707" r:id="rId18"/>
    <p:sldLayoutId id="2147483711" r:id="rId19"/>
    <p:sldLayoutId id="2147483708" r:id="rId20"/>
    <p:sldLayoutId id="2147483709" r:id="rId21"/>
    <p:sldLayoutId id="2147483710" r:id="rId22"/>
    <p:sldLayoutId id="2147483712" r:id="rId23"/>
    <p:sldLayoutId id="2147483650" r:id="rId24"/>
    <p:sldLayoutId id="2147483652" r:id="rId25"/>
    <p:sldLayoutId id="2147483656" r:id="rId26"/>
    <p:sldLayoutId id="2147483667" r:id="rId27"/>
    <p:sldLayoutId id="2147483654" r:id="rId28"/>
    <p:sldLayoutId id="2147483655" r:id="rId29"/>
    <p:sldLayoutId id="2147483657" r:id="rId30"/>
    <p:sldLayoutId id="2147483716" r:id="rId31"/>
    <p:sldLayoutId id="2147483666" r:id="rId32"/>
    <p:sldLayoutId id="2147483689" r:id="rId33"/>
    <p:sldLayoutId id="2147483713" r:id="rId34"/>
    <p:sldLayoutId id="2147483660" r:id="rId35"/>
    <p:sldLayoutId id="2147483661" r:id="rId36"/>
    <p:sldLayoutId id="2147483714" r:id="rId37"/>
    <p:sldLayoutId id="2147483715" r:id="rId38"/>
    <p:sldLayoutId id="2147483672" r:id="rId3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8702E1-09E4-47F5-86DB-6B2FEC5ABC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5143"/>
            <a:ext cx="12316692" cy="70031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60D136-FBB4-4A23-A7C2-99C1BC7F885A}"/>
              </a:ext>
            </a:extLst>
          </p:cNvPr>
          <p:cNvSpPr/>
          <p:nvPr/>
        </p:nvSpPr>
        <p:spPr>
          <a:xfrm>
            <a:off x="-1" y="-145143"/>
            <a:ext cx="12316691" cy="4470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6000">
                <a:srgbClr val="327428">
                  <a:alpha val="59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6B110269-9596-4330-AB06-59FCB711C1AD}"/>
              </a:ext>
            </a:extLst>
          </p:cNvPr>
          <p:cNvSpPr txBox="1">
            <a:spLocks/>
          </p:cNvSpPr>
          <p:nvPr/>
        </p:nvSpPr>
        <p:spPr>
          <a:xfrm>
            <a:off x="9057672" y="215499"/>
            <a:ext cx="4524375" cy="39749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569</a:t>
            </a:r>
          </a:p>
        </p:txBody>
      </p:sp>
      <p:sp>
        <p:nvSpPr>
          <p:cNvPr id="10" name="Content Placeholder 41">
            <a:extLst>
              <a:ext uri="{FF2B5EF4-FFF2-40B4-BE49-F238E27FC236}">
                <a16:creationId xmlns:a16="http://schemas.microsoft.com/office/drawing/2014/main" id="{60FF0836-A8E7-4605-BEEE-44B6290BA949}"/>
              </a:ext>
            </a:extLst>
          </p:cNvPr>
          <p:cNvSpPr txBox="1">
            <a:spLocks/>
          </p:cNvSpPr>
          <p:nvPr/>
        </p:nvSpPr>
        <p:spPr>
          <a:xfrm>
            <a:off x="5705457" y="138220"/>
            <a:ext cx="3238950" cy="1715091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endParaRPr lang="en-US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</a:t>
            </a:r>
          </a:p>
          <a:p>
            <a:pPr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أميت ,كونسيكتيتور </a:t>
            </a:r>
          </a:p>
          <a:p>
            <a:pPr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أدايبايسكينج أليايت,سيت</a:t>
            </a:r>
            <a:endParaRPr lang="en-US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 Placeholder 42">
            <a:extLst>
              <a:ext uri="{FF2B5EF4-FFF2-40B4-BE49-F238E27FC236}">
                <a16:creationId xmlns:a16="http://schemas.microsoft.com/office/drawing/2014/main" id="{625CFDCC-646F-4C08-AD31-E61844C63EBC}"/>
              </a:ext>
            </a:extLst>
          </p:cNvPr>
          <p:cNvSpPr txBox="1">
            <a:spLocks/>
          </p:cNvSpPr>
          <p:nvPr/>
        </p:nvSpPr>
        <p:spPr>
          <a:xfrm>
            <a:off x="4102891" y="215499"/>
            <a:ext cx="4524375" cy="39749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0" b="1" dirty="0">
                <a:solidFill>
                  <a:schemeClr val="bg1"/>
                </a:solidFill>
                <a:latin typeface="Sakkal Majalla" panose="02000000000000000000" pitchFamily="2" charset="-78"/>
                <a:ea typeface="Microsoft YaHei" panose="020B0503020204020204" pitchFamily="34" charset="-122"/>
                <a:cs typeface="Sakkal Majalla" panose="02000000000000000000" pitchFamily="2" charset="-78"/>
              </a:rPr>
              <a:t>000</a:t>
            </a:r>
          </a:p>
        </p:txBody>
      </p:sp>
      <p:sp>
        <p:nvSpPr>
          <p:cNvPr id="12" name="Content Placeholder 41">
            <a:extLst>
              <a:ext uri="{FF2B5EF4-FFF2-40B4-BE49-F238E27FC236}">
                <a16:creationId xmlns:a16="http://schemas.microsoft.com/office/drawing/2014/main" id="{71AB64E7-2CA8-47FE-98B1-EA9A9AB4AF9F}"/>
              </a:ext>
            </a:extLst>
          </p:cNvPr>
          <p:cNvSpPr txBox="1">
            <a:spLocks/>
          </p:cNvSpPr>
          <p:nvPr/>
        </p:nvSpPr>
        <p:spPr>
          <a:xfrm>
            <a:off x="750676" y="138220"/>
            <a:ext cx="3238950" cy="1715091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endParaRPr lang="en-US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</a:t>
            </a:r>
          </a:p>
          <a:p>
            <a:pPr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أميت ,كونسيكتيتور </a:t>
            </a:r>
          </a:p>
          <a:p>
            <a:pPr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أدايبايسكينج أليايت,سيت</a:t>
            </a:r>
            <a:endParaRPr lang="en-US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9916328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5B484F-AC50-4BB4-BD5C-C0E86FA28E63}">
  <ds:schemaRefs>
    <ds:schemaRef ds:uri="http://www.w3.org/XML/1998/namespace"/>
    <ds:schemaRef ds:uri="http://purl.org/dc/terms/"/>
    <ds:schemaRef ds:uri="http://purl.org/dc/elements/1.1/"/>
    <ds:schemaRef ds:uri="http://schemas.microsoft.com/sharepoint/v3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20213</TotalTime>
  <Words>36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Microsoft YaHei</vt:lpstr>
      <vt:lpstr>Arial</vt:lpstr>
      <vt:lpstr>Calibri</vt:lpstr>
      <vt:lpstr>Lucida Grande</vt:lpstr>
      <vt:lpstr>Sakkal Majalla</vt:lpstr>
      <vt:lpstr>Trebuchet MS</vt:lpstr>
      <vt:lpstr>saudi aramco_template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Alharbi, Salma M</cp:lastModifiedBy>
  <cp:revision>220</cp:revision>
  <dcterms:created xsi:type="dcterms:W3CDTF">2020-10-14T04:37:03Z</dcterms:created>
  <dcterms:modified xsi:type="dcterms:W3CDTF">2021-09-14T07:45:45Z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SIP_Label_b176ec7a-5c1c-40d8-b713-034aac8a6cec_Enabled">
    <vt:lpwstr>True</vt:lpwstr>
  </property>
  <property fmtid="{D5CDD505-2E9C-101B-9397-08002B2CF9AE}" pid="9" name="MSIP_Label_b176ec7a-5c1c-40d8-b713-034aac8a6cec_SiteId">
    <vt:lpwstr>5a1e0c10-68b1-4667-974b-f394ba989c51</vt:lpwstr>
  </property>
  <property fmtid="{D5CDD505-2E9C-101B-9397-08002B2CF9AE}" pid="10" name="MSIP_Label_b176ec7a-5c1c-40d8-b713-034aac8a6cec_Owner">
    <vt:lpwstr>ahmamz0c@aramco.com</vt:lpwstr>
  </property>
  <property fmtid="{D5CDD505-2E9C-101B-9397-08002B2CF9AE}" pid="11" name="MSIP_Label_b176ec7a-5c1c-40d8-b713-034aac8a6cec_SetDate">
    <vt:lpwstr>2021-05-25T05:08:33.6946455Z</vt:lpwstr>
  </property>
  <property fmtid="{D5CDD505-2E9C-101B-9397-08002B2CF9AE}" pid="12" name="MSIP_Label_b176ec7a-5c1c-40d8-b713-034aac8a6cec_Name">
    <vt:lpwstr>Company General Use</vt:lpwstr>
  </property>
  <property fmtid="{D5CDD505-2E9C-101B-9397-08002B2CF9AE}" pid="13" name="MSIP_Label_b176ec7a-5c1c-40d8-b713-034aac8a6cec_Application">
    <vt:lpwstr>Microsoft Azure Information Protection</vt:lpwstr>
  </property>
  <property fmtid="{D5CDD505-2E9C-101B-9397-08002B2CF9AE}" pid="14" name="MSIP_Label_b176ec7a-5c1c-40d8-b713-034aac8a6cec_ActionId">
    <vt:lpwstr>ee8d0032-a1b7-4d19-84f0-e4f47df6d2d0</vt:lpwstr>
  </property>
  <property fmtid="{D5CDD505-2E9C-101B-9397-08002B2CF9AE}" pid="15" name="MSIP_Label_b176ec7a-5c1c-40d8-b713-034aac8a6cec_Extended_MSFT_Method">
    <vt:lpwstr>Automatic</vt:lpwstr>
  </property>
  <property fmtid="{D5CDD505-2E9C-101B-9397-08002B2CF9AE}" pid="16" name="Sensitivity">
    <vt:lpwstr>Company General Use</vt:lpwstr>
  </property>
</Properties>
</file>