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6-4B23-82C8-FB5D48C47BD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6-4B23-82C8-FB5D48C47BD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6-4B23-82C8-FB5D48C47B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6-4B23-82C8-FB5D48C47BD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96-4B23-82C8-FB5D48C47BD7}"/>
              </c:ext>
            </c:extLst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96-4B23-82C8-FB5D48C47BD7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96-4B23-82C8-FB5D48C47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100</c:v>
                </c:pt>
                <c:pt idx="2">
                  <c:v>102</c:v>
                </c:pt>
                <c:pt idx="3">
                  <c:v>121</c:v>
                </c:pt>
                <c:pt idx="4">
                  <c:v>367</c:v>
                </c:pt>
                <c:pt idx="5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96-4B23-82C8-FB5D48C47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axId val="617253888"/>
        <c:axId val="617263736"/>
      </c:barChart>
      <c:catAx>
        <c:axId val="617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63736"/>
        <c:crosses val="autoZero"/>
        <c:auto val="1"/>
        <c:lblAlgn val="ctr"/>
        <c:lblOffset val="100"/>
        <c:noMultiLvlLbl val="0"/>
      </c:catAx>
      <c:valAx>
        <c:axId val="6172637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5A4-A3FF-4D7A-A714-825265B93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0929" cy="685800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A0166B2C-442B-40C1-9E29-12E38AA70658}"/>
              </a:ext>
            </a:extLst>
          </p:cNvPr>
          <p:cNvSpPr>
            <a:spLocks/>
          </p:cNvSpPr>
          <p:nvPr/>
        </p:nvSpPr>
        <p:spPr bwMode="auto">
          <a:xfrm>
            <a:off x="10069194" y="1925732"/>
            <a:ext cx="1503617" cy="1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825500"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>
              <a:spcBef>
                <a:spcPts val="1100"/>
              </a:spcBef>
            </a:pPr>
            <a:r>
              <a:rPr lang="en-US" altLang="en-US" sz="7200" dirty="0">
                <a:solidFill>
                  <a:schemeClr val="bg1"/>
                </a:solidFill>
                <a:latin typeface="Trebuchet MS" panose="020B0603020202020204" pitchFamily="34" charset="0"/>
                <a:ea typeface="ManifaV2-Light" charset="0"/>
                <a:cs typeface="ManifaV2-Light" charset="0"/>
                <a:sym typeface="ManifaV2-Light" charset="0"/>
              </a:rPr>
              <a:t>683</a:t>
            </a:r>
            <a:endParaRPr lang="en-US" altLang="en-US" sz="5400" dirty="0">
              <a:solidFill>
                <a:schemeClr val="bg1"/>
              </a:solidFill>
              <a:latin typeface="Trebuchet MS" panose="020B0603020202020204" pitchFamily="34" charset="0"/>
              <a:ea typeface="ManifaV2-Light" charset="0"/>
              <a:cs typeface="ManifaV2-Light" charset="0"/>
              <a:sym typeface="ManifaV2-Light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3DBD0-7249-4084-95D4-0E116D159677}"/>
              </a:ext>
            </a:extLst>
          </p:cNvPr>
          <p:cNvSpPr>
            <a:spLocks/>
          </p:cNvSpPr>
          <p:nvPr/>
        </p:nvSpPr>
        <p:spPr bwMode="auto">
          <a:xfrm>
            <a:off x="8385174" y="3052526"/>
            <a:ext cx="3059113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1pPr>
            <a:lvl2pPr marL="742950" indent="-28575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2pPr>
            <a:lvl3pPr marL="11430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3pPr>
            <a:lvl4pPr marL="16002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4pPr>
            <a:lvl5pPr marL="20574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9pPr>
          </a:lstStyle>
          <a:p>
            <a:pPr algn="r" eaLnBrk="1"/>
            <a:r>
              <a:rPr lang="ar-SA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ea typeface="Segoe UI" charset="0"/>
                <a:cs typeface="Sakkal Majalla" panose="02000000000000000000" pitchFamily="2" charset="-78"/>
                <a:sym typeface="Frutiger LT Std 45 Light" charset="0"/>
              </a:rPr>
              <a:t>نص</a:t>
            </a:r>
            <a:endParaRPr lang="en-US" altLang="en-US" sz="2000" b="1" dirty="0">
              <a:solidFill>
                <a:schemeClr val="bg1"/>
              </a:solidFill>
              <a:latin typeface="Sakkal Majalla" panose="02000000000000000000" pitchFamily="2" charset="-78"/>
              <a:ea typeface="Segoe UI" charset="0"/>
              <a:cs typeface="Sakkal Majalla" panose="02000000000000000000" pitchFamily="2" charset="-78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6F86E8F-EE4D-459E-9DF7-A2B62022C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737576"/>
              </p:ext>
            </p:extLst>
          </p:nvPr>
        </p:nvGraphicFramePr>
        <p:xfrm>
          <a:off x="7123969" y="3897807"/>
          <a:ext cx="4625868" cy="22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90DCF67C-D469-4745-9071-C50BE2E5619A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BDFEABED-C59B-4E30-BF56-1DAE1C75053D}"/>
              </a:ext>
            </a:extLst>
          </p:cNvPr>
          <p:cNvSpPr txBox="1">
            <a:spLocks/>
          </p:cNvSpPr>
          <p:nvPr/>
        </p:nvSpPr>
        <p:spPr>
          <a:xfrm>
            <a:off x="7142256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30949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20219</TotalTime>
  <Words>19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Frutiger LT Std 45 Light</vt:lpstr>
      <vt:lpstr>Lucida Grande</vt:lpstr>
      <vt:lpstr>ManifaV2-Light</vt:lpstr>
      <vt:lpstr>Sakkal Majalla</vt:lpstr>
      <vt:lpstr>Segoe UI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