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5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4E8C0-382D-43DC-A2BA-37611E3B1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9110" cy="68465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9CE61E-E266-41D4-B9E6-EE3B132D90C6}"/>
              </a:ext>
            </a:extLst>
          </p:cNvPr>
          <p:cNvSpPr/>
          <p:nvPr/>
        </p:nvSpPr>
        <p:spPr>
          <a:xfrm>
            <a:off x="13412" y="0"/>
            <a:ext cx="12192000" cy="3838353"/>
          </a:xfrm>
          <a:prstGeom prst="rect">
            <a:avLst/>
          </a:prstGeom>
          <a:gradFill flip="none" rotWithShape="1">
            <a:gsLst>
              <a:gs pos="59800">
                <a:srgbClr val="677DAE"/>
              </a:gs>
              <a:gs pos="0">
                <a:schemeClr val="bg1">
                  <a:alpha val="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0D1ED5-8A45-485D-923D-442F50F4D397}"/>
              </a:ext>
            </a:extLst>
          </p:cNvPr>
          <p:cNvGrpSpPr/>
          <p:nvPr/>
        </p:nvGrpSpPr>
        <p:grpSpPr>
          <a:xfrm>
            <a:off x="9614842" y="1075720"/>
            <a:ext cx="1974455" cy="1559121"/>
            <a:chOff x="7179983" y="1235291"/>
            <a:chExt cx="1974455" cy="15591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2D09A8-F665-4532-BCE4-41A717BD1705}"/>
                </a:ext>
              </a:extLst>
            </p:cNvPr>
            <p:cNvSpPr txBox="1"/>
            <p:nvPr/>
          </p:nvSpPr>
          <p:spPr>
            <a:xfrm>
              <a:off x="7957053" y="1235291"/>
              <a:ext cx="1197385" cy="97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000</a:t>
              </a:r>
              <a:endPara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  <a:p>
              <a:pPr algn="r"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  <a:sym typeface="ManifaV2-Light" charset="0"/>
                </a:rPr>
                <a:t> </a:t>
              </a:r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عدد</a:t>
              </a:r>
              <a:endParaRPr lang="x-none" sz="1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BD1C2DF-12DB-404C-8EA3-47BA891AE49D}"/>
                </a:ext>
              </a:extLst>
            </p:cNvPr>
            <p:cNvSpPr txBox="1"/>
            <p:nvPr/>
          </p:nvSpPr>
          <p:spPr>
            <a:xfrm>
              <a:off x="7179983" y="2148081"/>
              <a:ext cx="1972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حجم النص (18) وريم ايبسوم دولار سي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BC898A-2C7F-42AF-BDEF-11C5BBD60FB2}"/>
              </a:ext>
            </a:extLst>
          </p:cNvPr>
          <p:cNvGrpSpPr/>
          <p:nvPr/>
        </p:nvGrpSpPr>
        <p:grpSpPr>
          <a:xfrm>
            <a:off x="7367989" y="1075720"/>
            <a:ext cx="1974455" cy="1559121"/>
            <a:chOff x="7179983" y="1235291"/>
            <a:chExt cx="1974455" cy="15591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3F0599-9681-4494-8AD3-3660525F21DF}"/>
                </a:ext>
              </a:extLst>
            </p:cNvPr>
            <p:cNvSpPr txBox="1"/>
            <p:nvPr/>
          </p:nvSpPr>
          <p:spPr>
            <a:xfrm>
              <a:off x="7957053" y="1235291"/>
              <a:ext cx="1197385" cy="97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000</a:t>
              </a:r>
              <a:endPara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  <a:p>
              <a:pPr algn="r">
                <a:lnSpc>
                  <a:spcPts val="1400"/>
                </a:lnSpc>
              </a:pPr>
              <a:r>
                <a:rPr lang="en-US" sz="2000" dirty="0">
                  <a:solidFill>
                    <a:schemeClr val="bg1"/>
                  </a:solidFill>
                  <a:sym typeface="ManifaV2-Light" charset="0"/>
                </a:rPr>
                <a:t> </a:t>
              </a:r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سعر</a:t>
              </a:r>
              <a:endParaRPr lang="x-none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A6EADD-A1C6-4E17-A28B-2892616E907C}"/>
                </a:ext>
              </a:extLst>
            </p:cNvPr>
            <p:cNvSpPr txBox="1"/>
            <p:nvPr/>
          </p:nvSpPr>
          <p:spPr>
            <a:xfrm>
              <a:off x="7179983" y="2148081"/>
              <a:ext cx="1972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حجم النص (18) وريم ايبسوم دولار سي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AEBCD98-AD5D-43D1-AAB4-0B305127CCA6}"/>
              </a:ext>
            </a:extLst>
          </p:cNvPr>
          <p:cNvGrpSpPr/>
          <p:nvPr/>
        </p:nvGrpSpPr>
        <p:grpSpPr>
          <a:xfrm>
            <a:off x="5102682" y="1075720"/>
            <a:ext cx="1985088" cy="1559121"/>
            <a:chOff x="7169350" y="1235291"/>
            <a:chExt cx="1985088" cy="15591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756904-9D06-48DE-B7FD-C32F27EB58C3}"/>
                </a:ext>
              </a:extLst>
            </p:cNvPr>
            <p:cNvSpPr txBox="1"/>
            <p:nvPr/>
          </p:nvSpPr>
          <p:spPr>
            <a:xfrm>
              <a:off x="7957053" y="1235291"/>
              <a:ext cx="1197385" cy="97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000</a:t>
              </a:r>
              <a:endParaRPr lang="en-US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  <a:p>
              <a:pPr algn="r">
                <a:lnSpc>
                  <a:spcPts val="1400"/>
                </a:lnSpc>
              </a:pPr>
              <a:r>
                <a:rPr lang="en-US" sz="1400" dirty="0">
                  <a:solidFill>
                    <a:schemeClr val="bg1"/>
                  </a:solidFill>
                  <a:sym typeface="ManifaV2-Light" charset="0"/>
                </a:rPr>
                <a:t> </a:t>
              </a:r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ManifaV2-Light" charset="0"/>
                </a:rPr>
                <a:t>أشخاص</a:t>
              </a:r>
              <a:endParaRPr lang="x-none" sz="1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ManifaV2-Light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0F3141-1508-4D93-BD75-AE2C6C3E8BB2}"/>
                </a:ext>
              </a:extLst>
            </p:cNvPr>
            <p:cNvSpPr txBox="1"/>
            <p:nvPr/>
          </p:nvSpPr>
          <p:spPr>
            <a:xfrm>
              <a:off x="7169350" y="2148081"/>
              <a:ext cx="1972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A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حجم النص (18) وريم ايبسوم دولار سي</a:t>
              </a:r>
            </a:p>
          </p:txBody>
        </p:sp>
      </p:grpSp>
      <p:sp>
        <p:nvSpPr>
          <p:cNvPr id="23" name="Text Placeholder 42">
            <a:extLst>
              <a:ext uri="{FF2B5EF4-FFF2-40B4-BE49-F238E27FC236}">
                <a16:creationId xmlns:a16="http://schemas.microsoft.com/office/drawing/2014/main" id="{233CC191-A0E0-466E-87AD-57F101676AC0}"/>
              </a:ext>
            </a:extLst>
          </p:cNvPr>
          <p:cNvSpPr txBox="1">
            <a:spLocks/>
          </p:cNvSpPr>
          <p:nvPr/>
        </p:nvSpPr>
        <p:spPr>
          <a:xfrm>
            <a:off x="7089735" y="526901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</a:t>
            </a: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3112895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20220</TotalTime>
  <Words>47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Lucida Grande</vt:lpstr>
      <vt:lpstr>ManifaV2-Light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221</cp:revision>
  <dcterms:created xsi:type="dcterms:W3CDTF">2020-10-14T04:37:03Z</dcterms:created>
  <dcterms:modified xsi:type="dcterms:W3CDTF">2021-09-14T07:54:53Z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