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20" r:id="rId5"/>
    <p:sldId id="318" r:id="rId6"/>
    <p:sldId id="319" r:id="rId7"/>
    <p:sldId id="321" r:id="rId8"/>
    <p:sldId id="323" r:id="rId9"/>
    <p:sldId id="325" r:id="rId10"/>
    <p:sldId id="322" r:id="rId11"/>
    <p:sldId id="324" r:id="rId12"/>
    <p:sldId id="362" r:id="rId13"/>
    <p:sldId id="336" r:id="rId14"/>
    <p:sldId id="337" r:id="rId15"/>
    <p:sldId id="330" r:id="rId16"/>
    <p:sldId id="331" r:id="rId17"/>
    <p:sldId id="332" r:id="rId18"/>
    <p:sldId id="294" r:id="rId19"/>
    <p:sldId id="295" r:id="rId20"/>
    <p:sldId id="333" r:id="rId21"/>
    <p:sldId id="265" r:id="rId22"/>
    <p:sldId id="289" r:id="rId23"/>
    <p:sldId id="340" r:id="rId24"/>
    <p:sldId id="342" r:id="rId25"/>
    <p:sldId id="343" r:id="rId26"/>
    <p:sldId id="346" r:id="rId27"/>
    <p:sldId id="367" r:id="rId28"/>
    <p:sldId id="355" r:id="rId29"/>
    <p:sldId id="369" r:id="rId30"/>
    <p:sldId id="370" r:id="rId31"/>
    <p:sldId id="358" r:id="rId32"/>
    <p:sldId id="361" r:id="rId33"/>
    <p:sldId id="363" r:id="rId34"/>
    <p:sldId id="364" r:id="rId35"/>
    <p:sldId id="365" r:id="rId36"/>
    <p:sldId id="366" r:id="rId37"/>
    <p:sldId id="356" r:id="rId38"/>
    <p:sldId id="357" r:id="rId39"/>
    <p:sldId id="359" r:id="rId40"/>
    <p:sldId id="268" r:id="rId41"/>
    <p:sldId id="274" r:id="rId42"/>
    <p:sldId id="348" r:id="rId43"/>
    <p:sldId id="275" r:id="rId44"/>
    <p:sldId id="350" r:id="rId45"/>
    <p:sldId id="351" r:id="rId46"/>
    <p:sldId id="36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75F"/>
    <a:srgbClr val="303131"/>
    <a:srgbClr val="50A6AB"/>
    <a:srgbClr val="BFBFBE"/>
    <a:srgbClr val="327428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8" autoAdjust="0"/>
    <p:restoredTop sz="87542" autoAdjust="0"/>
  </p:normalViewPr>
  <p:slideViewPr>
    <p:cSldViewPr snapToGrid="0">
      <p:cViewPr varScale="1">
        <p:scale>
          <a:sx n="96" d="100"/>
          <a:sy n="96" d="100"/>
        </p:scale>
        <p:origin x="1446" y="-936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Sales</a:t>
            </a:r>
          </a:p>
        </c:rich>
      </c:tx>
      <c:layout>
        <c:manualLayout>
          <c:xMode val="edge"/>
          <c:yMode val="edge"/>
          <c:x val="2.7914825497290977E-2"/>
          <c:y val="9.71194275816625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F77-443E-AA9E-67AABE4C61F9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F77-443E-AA9E-67AABE4C61F9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F77-443E-AA9E-67AABE4C61F9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F77-443E-AA9E-67AABE4C61F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77-443E-AA9E-67AABE4C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877060301974542E-2"/>
          <c:y val="8.851992250053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B-46F1-B5CE-8E8AA3A6A2C0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B-46F1-B5CE-8E8AA3A6A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B-46F1-B5CE-8E8AA3A6A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7B-46F1-B5CE-8E8AA3A6A2C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7B-46F1-B5CE-8E8AA3A6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20E-AA7F-DF680C219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C-CE40-B40E-815B8B2297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C-CE40-B40E-815B8B22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dirty="0">
            <a:solidFill>
              <a:srgbClr val="5F6369"/>
            </a:solidFill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dirty="0">
            <a:solidFill>
              <a:schemeClr val="bg1"/>
            </a:solidFill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en-US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en-US" sz="1200" dirty="0"/>
            <a:t>text1</a:t>
          </a:r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en-US" sz="1200" dirty="0"/>
            <a:t>text3</a:t>
          </a:r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en-US" sz="1200" dirty="0"/>
            <a:t>text2</a:t>
          </a:r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en-US" sz="1000" dirty="0"/>
            <a:t>Canada</a:t>
          </a:r>
          <a:endParaRPr lang="en-US" sz="1100" dirty="0"/>
        </a:p>
        <a:p>
          <a:pPr rtl="0"/>
          <a:r>
            <a:rPr lang="en-US" sz="1000" dirty="0"/>
            <a:t>2001</a:t>
          </a:r>
          <a:endParaRPr lang="en-US" sz="3200" dirty="0"/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Brazil</a:t>
          </a:r>
        </a:p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269</a:t>
          </a:r>
          <a:endParaRPr lang="en-US" sz="1050" dirty="0">
            <a:solidFill>
              <a:schemeClr val="tx1"/>
            </a:solidFill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000" dirty="0"/>
            <a:t>Venezuela</a:t>
          </a:r>
        </a:p>
        <a:p>
          <a:r>
            <a:rPr lang="en-US" sz="1000" dirty="0"/>
            <a:t>1119</a:t>
          </a:r>
          <a:endParaRPr lang="en-US" sz="1050" dirty="0"/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kern="1200" dirty="0">
            <a:solidFill>
              <a:srgbClr val="5F6369"/>
            </a:solidFill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text1</a:t>
          </a:r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text3</a:t>
          </a:r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text2</a:t>
          </a:r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Canada</a:t>
          </a:r>
          <a:endParaRPr lang="en-US" sz="11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2001</a:t>
          </a:r>
          <a:endParaRPr lang="en-US" sz="3200" kern="1200" dirty="0"/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Brazil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269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Venezuela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1119</a:t>
          </a:r>
          <a:endParaRPr lang="en-US" sz="1050" kern="1200" dirty="0"/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72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2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1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4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666" r:id="rId31"/>
    <p:sldLayoutId id="2147483689" r:id="rId32"/>
    <p:sldLayoutId id="2147483713" r:id="rId33"/>
    <p:sldLayoutId id="2147483660" r:id="rId34"/>
    <p:sldLayoutId id="2147483661" r:id="rId35"/>
    <p:sldLayoutId id="2147483714" r:id="rId36"/>
    <p:sldLayoutId id="2147483715" r:id="rId37"/>
    <p:sldLayoutId id="2147483672" r:id="rId3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84" Type="http://schemas.openxmlformats.org/officeDocument/2006/relationships/image" Target="../media/image111.png"/><Relationship Id="rId89" Type="http://schemas.openxmlformats.org/officeDocument/2006/relationships/image" Target="../media/image116.png"/><Relationship Id="rId16" Type="http://schemas.openxmlformats.org/officeDocument/2006/relationships/image" Target="../media/image43.png"/><Relationship Id="rId11" Type="http://schemas.openxmlformats.org/officeDocument/2006/relationships/image" Target="../media/image38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74" Type="http://schemas.openxmlformats.org/officeDocument/2006/relationships/image" Target="../media/image101.png"/><Relationship Id="rId79" Type="http://schemas.openxmlformats.org/officeDocument/2006/relationships/image" Target="../media/image106.png"/><Relationship Id="rId5" Type="http://schemas.openxmlformats.org/officeDocument/2006/relationships/image" Target="../media/image32.png"/><Relationship Id="rId90" Type="http://schemas.openxmlformats.org/officeDocument/2006/relationships/image" Target="../media/image117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64" Type="http://schemas.openxmlformats.org/officeDocument/2006/relationships/image" Target="../media/image91.png"/><Relationship Id="rId69" Type="http://schemas.openxmlformats.org/officeDocument/2006/relationships/image" Target="../media/image96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png"/><Relationship Id="rId80" Type="http://schemas.openxmlformats.org/officeDocument/2006/relationships/image" Target="../media/image107.png"/><Relationship Id="rId85" Type="http://schemas.openxmlformats.org/officeDocument/2006/relationships/image" Target="../media/image112.png"/><Relationship Id="rId93" Type="http://schemas.openxmlformats.org/officeDocument/2006/relationships/image" Target="../media/image120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83" Type="http://schemas.openxmlformats.org/officeDocument/2006/relationships/image" Target="../media/image110.png"/><Relationship Id="rId88" Type="http://schemas.openxmlformats.org/officeDocument/2006/relationships/image" Target="../media/image115.png"/><Relationship Id="rId91" Type="http://schemas.openxmlformats.org/officeDocument/2006/relationships/image" Target="../media/image1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81" Type="http://schemas.openxmlformats.org/officeDocument/2006/relationships/image" Target="../media/image108.png"/><Relationship Id="rId86" Type="http://schemas.openxmlformats.org/officeDocument/2006/relationships/image" Target="../media/image11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9" Type="http://schemas.openxmlformats.org/officeDocument/2006/relationships/image" Target="../media/image66.png"/><Relationship Id="rId34" Type="http://schemas.openxmlformats.org/officeDocument/2006/relationships/image" Target="../media/image61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6" Type="http://schemas.openxmlformats.org/officeDocument/2006/relationships/image" Target="../media/image103.png"/><Relationship Id="rId7" Type="http://schemas.openxmlformats.org/officeDocument/2006/relationships/image" Target="../media/image34.png"/><Relationship Id="rId71" Type="http://schemas.openxmlformats.org/officeDocument/2006/relationships/image" Target="../media/image98.png"/><Relationship Id="rId92" Type="http://schemas.openxmlformats.org/officeDocument/2006/relationships/image" Target="../media/image119.png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56.png"/><Relationship Id="rId24" Type="http://schemas.openxmlformats.org/officeDocument/2006/relationships/image" Target="../media/image51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66" Type="http://schemas.openxmlformats.org/officeDocument/2006/relationships/image" Target="../media/image93.png"/><Relationship Id="rId87" Type="http://schemas.openxmlformats.org/officeDocument/2006/relationships/image" Target="../media/image114.png"/><Relationship Id="rId61" Type="http://schemas.openxmlformats.org/officeDocument/2006/relationships/image" Target="../media/image88.png"/><Relationship Id="rId82" Type="http://schemas.openxmlformats.org/officeDocument/2006/relationships/image" Target="../media/image109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56" Type="http://schemas.openxmlformats.org/officeDocument/2006/relationships/image" Target="../media/image83.png"/><Relationship Id="rId77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3.png"/><Relationship Id="rId21" Type="http://schemas.openxmlformats.org/officeDocument/2006/relationships/image" Target="../media/image138.png"/><Relationship Id="rId42" Type="http://schemas.openxmlformats.org/officeDocument/2006/relationships/image" Target="../media/image159.png"/><Relationship Id="rId47" Type="http://schemas.openxmlformats.org/officeDocument/2006/relationships/image" Target="../media/image164.png"/><Relationship Id="rId63" Type="http://schemas.openxmlformats.org/officeDocument/2006/relationships/image" Target="../media/image180.png"/><Relationship Id="rId68" Type="http://schemas.openxmlformats.org/officeDocument/2006/relationships/image" Target="../media/image185.png"/><Relationship Id="rId84" Type="http://schemas.openxmlformats.org/officeDocument/2006/relationships/image" Target="../media/image201.png"/><Relationship Id="rId89" Type="http://schemas.openxmlformats.org/officeDocument/2006/relationships/image" Target="../media/image206.png"/><Relationship Id="rId16" Type="http://schemas.openxmlformats.org/officeDocument/2006/relationships/image" Target="../media/image133.png"/><Relationship Id="rId11" Type="http://schemas.openxmlformats.org/officeDocument/2006/relationships/image" Target="../media/image128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53" Type="http://schemas.openxmlformats.org/officeDocument/2006/relationships/image" Target="../media/image170.png"/><Relationship Id="rId58" Type="http://schemas.openxmlformats.org/officeDocument/2006/relationships/image" Target="../media/image175.png"/><Relationship Id="rId74" Type="http://schemas.openxmlformats.org/officeDocument/2006/relationships/image" Target="../media/image191.png"/><Relationship Id="rId79" Type="http://schemas.openxmlformats.org/officeDocument/2006/relationships/image" Target="../media/image196.png"/><Relationship Id="rId5" Type="http://schemas.openxmlformats.org/officeDocument/2006/relationships/image" Target="../media/image123.png"/><Relationship Id="rId90" Type="http://schemas.openxmlformats.org/officeDocument/2006/relationships/image" Target="../media/image207.png"/><Relationship Id="rId95" Type="http://schemas.openxmlformats.org/officeDocument/2006/relationships/image" Target="../media/image212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43" Type="http://schemas.openxmlformats.org/officeDocument/2006/relationships/image" Target="../media/image160.png"/><Relationship Id="rId48" Type="http://schemas.openxmlformats.org/officeDocument/2006/relationships/image" Target="../media/image165.png"/><Relationship Id="rId64" Type="http://schemas.openxmlformats.org/officeDocument/2006/relationships/image" Target="../media/image181.png"/><Relationship Id="rId69" Type="http://schemas.openxmlformats.org/officeDocument/2006/relationships/image" Target="../media/image186.png"/><Relationship Id="rId8" Type="http://schemas.microsoft.com/office/2007/relationships/hdphoto" Target="../media/hdphoto3.wdp"/><Relationship Id="rId51" Type="http://schemas.openxmlformats.org/officeDocument/2006/relationships/image" Target="../media/image168.png"/><Relationship Id="rId72" Type="http://schemas.openxmlformats.org/officeDocument/2006/relationships/image" Target="../media/image189.png"/><Relationship Id="rId80" Type="http://schemas.openxmlformats.org/officeDocument/2006/relationships/image" Target="../media/image197.png"/><Relationship Id="rId85" Type="http://schemas.openxmlformats.org/officeDocument/2006/relationships/image" Target="../media/image202.png"/><Relationship Id="rId93" Type="http://schemas.openxmlformats.org/officeDocument/2006/relationships/image" Target="../media/image210.png"/><Relationship Id="rId3" Type="http://schemas.openxmlformats.org/officeDocument/2006/relationships/image" Target="../media/image121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46" Type="http://schemas.openxmlformats.org/officeDocument/2006/relationships/image" Target="../media/image163.png"/><Relationship Id="rId59" Type="http://schemas.openxmlformats.org/officeDocument/2006/relationships/image" Target="../media/image176.png"/><Relationship Id="rId67" Type="http://schemas.openxmlformats.org/officeDocument/2006/relationships/image" Target="../media/image184.png"/><Relationship Id="rId20" Type="http://schemas.openxmlformats.org/officeDocument/2006/relationships/image" Target="../media/image137.png"/><Relationship Id="rId41" Type="http://schemas.openxmlformats.org/officeDocument/2006/relationships/image" Target="../media/image158.png"/><Relationship Id="rId54" Type="http://schemas.openxmlformats.org/officeDocument/2006/relationships/image" Target="../media/image171.png"/><Relationship Id="rId62" Type="http://schemas.openxmlformats.org/officeDocument/2006/relationships/image" Target="../media/image179.png"/><Relationship Id="rId70" Type="http://schemas.openxmlformats.org/officeDocument/2006/relationships/image" Target="../media/image187.png"/><Relationship Id="rId75" Type="http://schemas.openxmlformats.org/officeDocument/2006/relationships/image" Target="../media/image192.png"/><Relationship Id="rId83" Type="http://schemas.openxmlformats.org/officeDocument/2006/relationships/image" Target="../media/image200.png"/><Relationship Id="rId88" Type="http://schemas.openxmlformats.org/officeDocument/2006/relationships/image" Target="../media/image205.png"/><Relationship Id="rId91" Type="http://schemas.openxmlformats.org/officeDocument/2006/relationships/image" Target="../media/image208.png"/><Relationship Id="rId96" Type="http://schemas.openxmlformats.org/officeDocument/2006/relationships/image" Target="../media/image2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4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49" Type="http://schemas.openxmlformats.org/officeDocument/2006/relationships/image" Target="../media/image166.png"/><Relationship Id="rId57" Type="http://schemas.openxmlformats.org/officeDocument/2006/relationships/image" Target="../media/image174.png"/><Relationship Id="rId10" Type="http://schemas.openxmlformats.org/officeDocument/2006/relationships/image" Target="../media/image127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52" Type="http://schemas.openxmlformats.org/officeDocument/2006/relationships/image" Target="../media/image169.png"/><Relationship Id="rId60" Type="http://schemas.openxmlformats.org/officeDocument/2006/relationships/image" Target="../media/image177.png"/><Relationship Id="rId65" Type="http://schemas.openxmlformats.org/officeDocument/2006/relationships/image" Target="../media/image182.png"/><Relationship Id="rId73" Type="http://schemas.openxmlformats.org/officeDocument/2006/relationships/image" Target="../media/image190.png"/><Relationship Id="rId78" Type="http://schemas.openxmlformats.org/officeDocument/2006/relationships/image" Target="../media/image195.png"/><Relationship Id="rId81" Type="http://schemas.openxmlformats.org/officeDocument/2006/relationships/image" Target="../media/image198.png"/><Relationship Id="rId86" Type="http://schemas.openxmlformats.org/officeDocument/2006/relationships/image" Target="../media/image203.png"/><Relationship Id="rId94" Type="http://schemas.openxmlformats.org/officeDocument/2006/relationships/image" Target="../media/image211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9" Type="http://schemas.openxmlformats.org/officeDocument/2006/relationships/image" Target="../media/image156.png"/><Relationship Id="rId34" Type="http://schemas.openxmlformats.org/officeDocument/2006/relationships/image" Target="../media/image151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76" Type="http://schemas.openxmlformats.org/officeDocument/2006/relationships/image" Target="../media/image193.png"/><Relationship Id="rId7" Type="http://schemas.openxmlformats.org/officeDocument/2006/relationships/image" Target="../media/image125.png"/><Relationship Id="rId71" Type="http://schemas.openxmlformats.org/officeDocument/2006/relationships/image" Target="../media/image188.png"/><Relationship Id="rId92" Type="http://schemas.openxmlformats.org/officeDocument/2006/relationships/image" Target="../media/image209.png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146.png"/><Relationship Id="rId24" Type="http://schemas.openxmlformats.org/officeDocument/2006/relationships/image" Target="../media/image141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66" Type="http://schemas.openxmlformats.org/officeDocument/2006/relationships/image" Target="../media/image183.png"/><Relationship Id="rId87" Type="http://schemas.openxmlformats.org/officeDocument/2006/relationships/image" Target="../media/image204.png"/><Relationship Id="rId61" Type="http://schemas.openxmlformats.org/officeDocument/2006/relationships/image" Target="../media/image178.png"/><Relationship Id="rId82" Type="http://schemas.openxmlformats.org/officeDocument/2006/relationships/image" Target="../media/image199.png"/><Relationship Id="rId19" Type="http://schemas.openxmlformats.org/officeDocument/2006/relationships/image" Target="../media/image136.png"/><Relationship Id="rId14" Type="http://schemas.openxmlformats.org/officeDocument/2006/relationships/image" Target="../media/image131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56" Type="http://schemas.openxmlformats.org/officeDocument/2006/relationships/image" Target="../media/image173.png"/><Relationship Id="rId77" Type="http://schemas.openxmlformats.org/officeDocument/2006/relationships/image" Target="../media/image19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073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1719551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6590506" y="4086347"/>
            <a:ext cx="4317311" cy="207682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593081" y="3933592"/>
            <a:ext cx="4317311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335089"/>
            <a:ext cx="989711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9" name="Content Placeholder 34">
            <a:extLst>
              <a:ext uri="{FF2B5EF4-FFF2-40B4-BE49-F238E27FC236}">
                <a16:creationId xmlns:a16="http://schemas.microsoft.com/office/drawing/2014/main" id="{6B23CBEC-588B-1249-B607-2B1EC7512981}"/>
              </a:ext>
            </a:extLst>
          </p:cNvPr>
          <p:cNvSpPr txBox="1">
            <a:spLocks/>
          </p:cNvSpPr>
          <p:nvPr/>
        </p:nvSpPr>
        <p:spPr>
          <a:xfrm>
            <a:off x="4073078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7553077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335089"/>
            <a:ext cx="4657792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6096000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48D57E0-C81B-3946-93AD-107ED08A2B34}"/>
              </a:ext>
            </a:extLst>
          </p:cNvPr>
          <p:cNvSpPr txBox="1">
            <a:spLocks/>
          </p:cNvSpPr>
          <p:nvPr/>
        </p:nvSpPr>
        <p:spPr>
          <a:xfrm>
            <a:off x="6096000" y="2335088"/>
            <a:ext cx="4657792" cy="15480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09FEBBF7-2F12-A544-83B2-11286B44448F}"/>
              </a:ext>
            </a:extLst>
          </p:cNvPr>
          <p:cNvSpPr txBox="1">
            <a:spLocks/>
          </p:cNvSpPr>
          <p:nvPr/>
        </p:nvSpPr>
        <p:spPr>
          <a:xfrm>
            <a:off x="593082" y="2070100"/>
            <a:ext cx="3092449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2C101F26-57A0-0A4B-873B-1B3FE262B983}"/>
              </a:ext>
            </a:extLst>
          </p:cNvPr>
          <p:cNvSpPr txBox="1">
            <a:spLocks/>
          </p:cNvSpPr>
          <p:nvPr/>
        </p:nvSpPr>
        <p:spPr>
          <a:xfrm>
            <a:off x="4358632" y="2070100"/>
            <a:ext cx="309245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0F03E2F5-BA4B-F94E-946B-82FD094F8A8C}"/>
              </a:ext>
            </a:extLst>
          </p:cNvPr>
          <p:cNvSpPr txBox="1">
            <a:spLocks/>
          </p:cNvSpPr>
          <p:nvPr/>
        </p:nvSpPr>
        <p:spPr>
          <a:xfrm>
            <a:off x="8124182" y="2070100"/>
            <a:ext cx="3051818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90C15BE3-963A-6E48-A332-C6A5096CCE83}"/>
              </a:ext>
            </a:extLst>
          </p:cNvPr>
          <p:cNvSpPr txBox="1">
            <a:spLocks/>
          </p:cNvSpPr>
          <p:nvPr/>
        </p:nvSpPr>
        <p:spPr>
          <a:xfrm>
            <a:off x="5930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Content Placeholder 34">
            <a:extLst>
              <a:ext uri="{FF2B5EF4-FFF2-40B4-BE49-F238E27FC236}">
                <a16:creationId xmlns:a16="http://schemas.microsoft.com/office/drawing/2014/main" id="{A29A25FC-9E3A-5745-A0BD-0680FBC34C4D}"/>
              </a:ext>
            </a:extLst>
          </p:cNvPr>
          <p:cNvSpPr txBox="1">
            <a:spLocks/>
          </p:cNvSpPr>
          <p:nvPr/>
        </p:nvSpPr>
        <p:spPr>
          <a:xfrm>
            <a:off x="435863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7AF1A183-34F7-3446-BE10-B0AE59EAEF58}"/>
              </a:ext>
            </a:extLst>
          </p:cNvPr>
          <p:cNvSpPr txBox="1">
            <a:spLocks/>
          </p:cNvSpPr>
          <p:nvPr/>
        </p:nvSpPr>
        <p:spPr>
          <a:xfrm>
            <a:off x="81241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7" y="2136665"/>
            <a:ext cx="5413197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C34A12C7-598B-284A-886A-35C3DAA3995A}"/>
              </a:ext>
            </a:extLst>
          </p:cNvPr>
          <p:cNvSpPr txBox="1">
            <a:spLocks/>
          </p:cNvSpPr>
          <p:nvPr/>
        </p:nvSpPr>
        <p:spPr>
          <a:xfrm>
            <a:off x="6994149" y="2136665"/>
            <a:ext cx="4876800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CDCBD80F-C55E-2A4F-BAD9-2AE45D6E60FB}"/>
              </a:ext>
            </a:extLst>
          </p:cNvPr>
          <p:cNvSpPr txBox="1">
            <a:spLocks/>
          </p:cNvSpPr>
          <p:nvPr/>
        </p:nvSpPr>
        <p:spPr>
          <a:xfrm>
            <a:off x="6800651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B339978-265B-4842-91E8-466DFA08344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E62AC5D2-4ADD-904D-ADB3-FA79F7530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714E5BD-3388-BE48-9E22-BC304DA1D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8" y="2136665"/>
            <a:ext cx="2271382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28" name="Content Placeholder 34">
            <a:extLst>
              <a:ext uri="{FF2B5EF4-FFF2-40B4-BE49-F238E27FC236}">
                <a16:creationId xmlns:a16="http://schemas.microsoft.com/office/drawing/2014/main" id="{4A4C60EB-F955-0F4A-A7C9-E64A4E537BCA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5BD5620F-F60F-744D-85A2-EB66EC97B9AF}"/>
              </a:ext>
            </a:extLst>
          </p:cNvPr>
          <p:cNvSpPr txBox="1">
            <a:spLocks/>
          </p:cNvSpPr>
          <p:nvPr/>
        </p:nvSpPr>
        <p:spPr>
          <a:xfrm>
            <a:off x="5027521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1" name="Content Placeholder 34">
            <a:extLst>
              <a:ext uri="{FF2B5EF4-FFF2-40B4-BE49-F238E27FC236}">
                <a16:creationId xmlns:a16="http://schemas.microsoft.com/office/drawing/2014/main" id="{163B80FA-0BEA-184A-BA33-DB0E3C904F4A}"/>
              </a:ext>
            </a:extLst>
          </p:cNvPr>
          <p:cNvSpPr txBox="1">
            <a:spLocks/>
          </p:cNvSpPr>
          <p:nvPr/>
        </p:nvSpPr>
        <p:spPr>
          <a:xfrm>
            <a:off x="4834023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44B23D0-A2CD-F74E-A490-D896A1EEB5F8}"/>
              </a:ext>
            </a:extLst>
          </p:cNvPr>
          <p:cNvSpPr txBox="1">
            <a:spLocks/>
          </p:cNvSpPr>
          <p:nvPr/>
        </p:nvSpPr>
        <p:spPr>
          <a:xfrm>
            <a:off x="8924775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4" name="Content Placeholder 34">
            <a:extLst>
              <a:ext uri="{FF2B5EF4-FFF2-40B4-BE49-F238E27FC236}">
                <a16:creationId xmlns:a16="http://schemas.microsoft.com/office/drawing/2014/main" id="{ECAA2DB3-8FAE-3948-B0BF-03823D939F12}"/>
              </a:ext>
            </a:extLst>
          </p:cNvPr>
          <p:cNvSpPr txBox="1">
            <a:spLocks/>
          </p:cNvSpPr>
          <p:nvPr/>
        </p:nvSpPr>
        <p:spPr>
          <a:xfrm>
            <a:off x="8731277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marL="454025" lvl="2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5690FFB7-320C-174B-8366-656E4B3ABBB3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0" name="Text Placeholder 43">
            <a:extLst>
              <a:ext uri="{FF2B5EF4-FFF2-40B4-BE49-F238E27FC236}">
                <a16:creationId xmlns:a16="http://schemas.microsoft.com/office/drawing/2014/main" id="{45BC44D8-77A3-BC40-814A-DC419F993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F5A26C-2146-404D-B0DE-4974710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79640"/>
              </p:ext>
            </p:extLst>
          </p:nvPr>
        </p:nvGraphicFramePr>
        <p:xfrm>
          <a:off x="5930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3.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4.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5.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6.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7EB86EC-9D8C-8E4A-A542-4ADABC23400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55022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2"/>
                </a:solidFill>
              </a:rPr>
              <a:t>Agenda header (38pt)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5D38D6-D06E-0147-A9EC-A435BEF4C3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2582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3215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5FBD8-AF88-9E41-8353-509172B155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658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8229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096E3-BF0E-1847-A89E-5754A1415F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110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break </a:t>
            </a:r>
            <a:r>
              <a:rPr lang="en-US" dirty="0" err="1">
                <a:solidFill>
                  <a:schemeClr val="tx1"/>
                </a:solidFill>
              </a:rPr>
              <a:t>subheader</a:t>
            </a:r>
            <a:r>
              <a:rPr lang="en-US" dirty="0">
                <a:solidFill>
                  <a:schemeClr val="tx1"/>
                </a:solidFill>
              </a:rPr>
              <a:t> (30pt)</a:t>
            </a:r>
          </a:p>
        </p:txBody>
      </p:sp>
    </p:spTree>
    <p:extLst>
      <p:ext uri="{BB962C8B-B14F-4D97-AF65-F5344CB8AC3E}">
        <p14:creationId xmlns:p14="http://schemas.microsoft.com/office/powerpoint/2010/main" val="171116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1925473"/>
            <a:ext cx="4221807" cy="154006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19A74-9EEE-4A8D-9615-4D9D76BEFA82}"/>
              </a:ext>
            </a:extLst>
          </p:cNvPr>
          <p:cNvGrpSpPr/>
          <p:nvPr/>
        </p:nvGrpSpPr>
        <p:grpSpPr>
          <a:xfrm>
            <a:off x="629478" y="967753"/>
            <a:ext cx="10933043" cy="5428214"/>
            <a:chOff x="-89452" y="402359"/>
            <a:chExt cx="12192000" cy="60532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263D1B-975B-4F35-98CC-589C23D6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ADCCA-ACD0-4B6B-A590-17AA240FCAE9}"/>
                </a:ext>
              </a:extLst>
            </p:cNvPr>
            <p:cNvSpPr/>
            <p:nvPr/>
          </p:nvSpPr>
          <p:spPr>
            <a:xfrm>
              <a:off x="2783852" y="2069254"/>
              <a:ext cx="311809" cy="311809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DFDF73-AD96-4B9D-83E5-F5DF4307FB68}"/>
                </a:ext>
              </a:extLst>
            </p:cNvPr>
            <p:cNvSpPr/>
            <p:nvPr/>
          </p:nvSpPr>
          <p:spPr>
            <a:xfrm>
              <a:off x="2433090" y="2499862"/>
              <a:ext cx="321502" cy="32150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63A6E-5F84-490C-B4C3-99007065DA84}"/>
                </a:ext>
              </a:extLst>
            </p:cNvPr>
            <p:cNvSpPr/>
            <p:nvPr/>
          </p:nvSpPr>
          <p:spPr>
            <a:xfrm>
              <a:off x="3193114" y="2153500"/>
              <a:ext cx="346362" cy="34636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208852-5243-4B02-A42F-C65F2E7053C4}"/>
                </a:ext>
              </a:extLst>
            </p:cNvPr>
            <p:cNvSpPr/>
            <p:nvPr/>
          </p:nvSpPr>
          <p:spPr>
            <a:xfrm>
              <a:off x="5487923" y="1796166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F0A24B-A535-438C-8AB4-01E6F34940E7}"/>
                </a:ext>
              </a:extLst>
            </p:cNvPr>
            <p:cNvSpPr/>
            <p:nvPr/>
          </p:nvSpPr>
          <p:spPr>
            <a:xfrm>
              <a:off x="9180076" y="2468600"/>
              <a:ext cx="346364" cy="34636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8B18B-5072-4CBC-9E78-D45F94D6ADB3}"/>
                </a:ext>
              </a:extLst>
            </p:cNvPr>
            <p:cNvSpPr/>
            <p:nvPr/>
          </p:nvSpPr>
          <p:spPr>
            <a:xfrm>
              <a:off x="5245258" y="1980240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8C65FE-E987-4387-8977-31A1EF54F9C7}"/>
                </a:ext>
              </a:extLst>
            </p:cNvPr>
            <p:cNvSpPr/>
            <p:nvPr/>
          </p:nvSpPr>
          <p:spPr>
            <a:xfrm>
              <a:off x="5245258" y="1608573"/>
              <a:ext cx="273511" cy="273511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4F8352-FD57-422C-A53E-D7DD87138575}"/>
                </a:ext>
              </a:extLst>
            </p:cNvPr>
            <p:cNvSpPr/>
            <p:nvPr/>
          </p:nvSpPr>
          <p:spPr>
            <a:xfrm>
              <a:off x="9534064" y="2274271"/>
              <a:ext cx="346360" cy="346360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F9EA5A-FFBD-4E2D-9D49-FEFC81606DA9}"/>
                </a:ext>
              </a:extLst>
            </p:cNvPr>
            <p:cNvSpPr/>
            <p:nvPr/>
          </p:nvSpPr>
          <p:spPr>
            <a:xfrm>
              <a:off x="6618103" y="2821963"/>
              <a:ext cx="346364" cy="34636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B1147A-9B2E-431D-AD4C-4D4847020F2A}"/>
                </a:ext>
              </a:extLst>
            </p:cNvPr>
            <p:cNvSpPr/>
            <p:nvPr/>
          </p:nvSpPr>
          <p:spPr>
            <a:xfrm>
              <a:off x="7050737" y="2871222"/>
              <a:ext cx="323433" cy="323433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A21B9B-E6E2-4AFB-9CFD-BE9FBAB936AC}"/>
                </a:ext>
              </a:extLst>
            </p:cNvPr>
            <p:cNvSpPr/>
            <p:nvPr/>
          </p:nvSpPr>
          <p:spPr>
            <a:xfrm>
              <a:off x="6618102" y="1980240"/>
              <a:ext cx="346363" cy="346363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7B913844-2991-4B30-8AF8-2295192A8EB9}"/>
              </a:ext>
            </a:extLst>
          </p:cNvPr>
          <p:cNvSpPr txBox="1">
            <a:spLocks/>
          </p:cNvSpPr>
          <p:nvPr/>
        </p:nvSpPr>
        <p:spPr>
          <a:xfrm>
            <a:off x="757835" y="46203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520397AD-FC87-43D8-B050-5C3F3A0C43A7}"/>
              </a:ext>
            </a:extLst>
          </p:cNvPr>
          <p:cNvSpPr txBox="1">
            <a:spLocks/>
          </p:cNvSpPr>
          <p:nvPr/>
        </p:nvSpPr>
        <p:spPr>
          <a:xfrm>
            <a:off x="757191" y="990638"/>
            <a:ext cx="4524375" cy="52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67965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79617"/>
              </p:ext>
            </p:extLst>
          </p:nvPr>
        </p:nvGraphicFramePr>
        <p:xfrm>
          <a:off x="2759273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BA794613-4F5A-47F9-886E-0AB953C38519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B36A30CF-D166-4710-9C91-55960A449238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C0C8A236-32E4-408E-AC14-E6C5A64D561A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4EF733-79EB-4520-B29B-45AAFA11B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476518"/>
              </p:ext>
            </p:extLst>
          </p:nvPr>
        </p:nvGraphicFramePr>
        <p:xfrm>
          <a:off x="4158762" y="207398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741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0F4795-9139-471D-9BDF-018327D26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107508"/>
              </p:ext>
            </p:extLst>
          </p:nvPr>
        </p:nvGraphicFramePr>
        <p:xfrm>
          <a:off x="-126331" y="2174790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F0CD3E3-4C2F-4CF8-AC80-9D08B4E022D9}"/>
              </a:ext>
            </a:extLst>
          </p:cNvPr>
          <p:cNvGrpSpPr/>
          <p:nvPr/>
        </p:nvGrpSpPr>
        <p:grpSpPr>
          <a:xfrm>
            <a:off x="5479035" y="2150076"/>
            <a:ext cx="6266062" cy="4177375"/>
            <a:chOff x="5755384" y="2290615"/>
            <a:chExt cx="5815073" cy="387671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1597E6A-6EEE-4E31-B7B3-B9621B113A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2040679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5469F-35D0-4806-85D5-00391A8F477E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54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rebuchet MS" panose="020B0603020202020204" pitchFamily="34" charset="0"/>
                  <a:sym typeface="Helvetica Light"/>
                </a:rPr>
                <a:t>Body text</a:t>
              </a:r>
              <a:endParaRPr lang="en-US" sz="1200" b="1" dirty="0">
                <a:solidFill>
                  <a:prstClr val="white"/>
                </a:solidFill>
                <a:latin typeface="Trebuchet MS" panose="020B0603020202020204" pitchFamily="34" charset="0"/>
                <a:sym typeface="Helvetica Light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39D6C369-6257-4C96-A8C7-6F02E7423E7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E9FC47C-1A6A-4299-AA38-3B1F96105764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</p:spTree>
    <p:extLst>
      <p:ext uri="{BB962C8B-B14F-4D97-AF65-F5344CB8AC3E}">
        <p14:creationId xmlns:p14="http://schemas.microsoft.com/office/powerpoint/2010/main" val="188696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65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A0641150-6B23-8148-9933-49BB07669566}"/>
              </a:ext>
            </a:extLst>
          </p:cNvPr>
          <p:cNvSpPr txBox="1">
            <a:spLocks/>
          </p:cNvSpPr>
          <p:nvPr/>
        </p:nvSpPr>
        <p:spPr>
          <a:xfrm>
            <a:off x="7757833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302C6E-87A2-6B40-B5C3-B7AAE308D9DB}"/>
              </a:ext>
            </a:extLst>
          </p:cNvPr>
          <p:cNvGrpSpPr/>
          <p:nvPr/>
        </p:nvGrpSpPr>
        <p:grpSpPr>
          <a:xfrm>
            <a:off x="2288949" y="561866"/>
            <a:ext cx="8606000" cy="5737334"/>
            <a:chOff x="-174769" y="877467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2B10385-9AFE-1141-B930-534AEFAB6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5586001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3AD7F-76CC-0F49-BD68-6FA20D2D6127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Russia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305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03853-8CAF-9948-A80C-3AE08219F5E2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Saudi Arabia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902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8A3-BE7B-2D46-AAB8-1DC230B46410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Angola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435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EF455-CF6E-D449-8FE7-3CA7F7F78589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Mexico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1099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16E54-40D7-2A45-9E80-C20CB7B9704B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Iraq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374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115E4-5D86-B646-8E1C-762F6175BB9E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/>
                <a:t>Columbia</a:t>
              </a:r>
            </a:p>
            <a:p>
              <a:pPr algn="ctr"/>
              <a:r>
                <a:rPr lang="x-none" sz="1000" dirty="0"/>
                <a:t>286</a:t>
              </a:r>
              <a:endParaRPr lang="x-none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FE908B-BA12-DD4C-B82E-64289D355001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Nigeria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769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8784CC1-9EB3-F64E-9020-6AF5E586DA9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30847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56EC3D7-25B0-4352-8D51-61EC760A42E1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DBD42A1-AF79-440D-9C3D-95D730567D9E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E6EB54-2F59-43FD-AEA0-CB8E48596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97289"/>
              </p:ext>
            </p:extLst>
          </p:nvPr>
        </p:nvGraphicFramePr>
        <p:xfrm>
          <a:off x="4503174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8FC79B0-02E0-40E4-AEE5-7D7C95F43E1E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D5F37D-598C-4E84-8F9B-96951C7C7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366097"/>
              </p:ext>
            </p:extLst>
          </p:nvPr>
        </p:nvGraphicFramePr>
        <p:xfrm>
          <a:off x="710281" y="1614119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CDB6BEA-D6E6-48C0-AE9D-3AEC811C573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C7929FE-EB5B-4970-A9FD-1511CC97DC2F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C78687E0-5612-42AE-9CEE-D808709F1935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39A1B2-68F0-4CDC-9F96-1F04AB7CE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760830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E6138A5-DC9D-4AC7-88E1-DD294E4104A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F7B9BD48-2950-4A42-894A-9EF83CFF6851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C8C0F76-C10E-4FEC-BA2E-C1F82BC288B2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A1B91-D847-4293-8480-39029F90C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2172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327CC22-52F4-4319-BD28-39FB06DB0B6C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5BDE384A-752A-4E88-BDFF-5DE28604216B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367370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D1A6D-B7E6-E84B-8F64-EA0154CC07E9}"/>
              </a:ext>
            </a:extLst>
          </p:cNvPr>
          <p:cNvSpPr txBox="1"/>
          <p:nvPr/>
        </p:nvSpPr>
        <p:spPr>
          <a:xfrm>
            <a:off x="7530356" y="4775666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11%</a:t>
            </a:r>
            <a:r>
              <a:rPr lang="x-none" sz="66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98233-395C-7340-9F24-8D74CB540881}"/>
              </a:ext>
            </a:extLst>
          </p:cNvPr>
          <p:cNvSpPr txBox="1"/>
          <p:nvPr/>
        </p:nvSpPr>
        <p:spPr>
          <a:xfrm>
            <a:off x="9144002" y="4914166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017C9-6BBA-6C49-83F3-836E655B10AE}"/>
              </a:ext>
            </a:extLst>
          </p:cNvPr>
          <p:cNvSpPr txBox="1"/>
          <p:nvPr/>
        </p:nvSpPr>
        <p:spPr>
          <a:xfrm>
            <a:off x="7530356" y="3603975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33%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CA6AA-4425-264A-8046-2E3B09258AD5}"/>
              </a:ext>
            </a:extLst>
          </p:cNvPr>
          <p:cNvSpPr txBox="1"/>
          <p:nvPr/>
        </p:nvSpPr>
        <p:spPr>
          <a:xfrm>
            <a:off x="9144002" y="3650142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7E09FB-8FD3-E740-BC67-69B2E7745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39361"/>
              </p:ext>
            </p:extLst>
          </p:nvPr>
        </p:nvGraphicFramePr>
        <p:xfrm>
          <a:off x="497085" y="2358721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80D406CB-7698-E949-ACDA-F3EB937018B8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This is Body Copy (14pt). On </a:t>
            </a:r>
            <a:r>
              <a:rPr lang="en-US" sz="1400" dirty="0" err="1">
                <a:solidFill>
                  <a:schemeClr val="bg1"/>
                </a:solidFill>
              </a:rPr>
              <a:t>necti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iumendella</a:t>
            </a:r>
            <a:r>
              <a:rPr lang="en-US" sz="1400" dirty="0">
                <a:solidFill>
                  <a:schemeClr val="bg1"/>
                </a:solidFill>
              </a:rPr>
              <a:t> nus il </a:t>
            </a:r>
            <a:r>
              <a:rPr lang="en-US" sz="1400" dirty="0" err="1">
                <a:solidFill>
                  <a:schemeClr val="bg1"/>
                </a:solidFill>
              </a:rPr>
              <a:t>eatio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bea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harit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laccuptia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</a:t>
            </a:r>
            <a:r>
              <a:rPr lang="en-US" sz="1400" dirty="0">
                <a:solidFill>
                  <a:schemeClr val="bg1"/>
                </a:solidFill>
              </a:rPr>
              <a:t> is </a:t>
            </a:r>
            <a:r>
              <a:rPr lang="en-US" sz="1400" dirty="0" err="1">
                <a:solidFill>
                  <a:schemeClr val="bg1"/>
                </a:solidFill>
              </a:rPr>
              <a:t>moditius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</a:t>
            </a:r>
            <a:r>
              <a:rPr lang="en-US" sz="1400" dirty="0">
                <a:solidFill>
                  <a:schemeClr val="bg1"/>
                </a:solidFill>
              </a:rPr>
              <a:t> abo. Nam, </a:t>
            </a:r>
            <a:r>
              <a:rPr lang="en-US" sz="1400" dirty="0" err="1">
                <a:solidFill>
                  <a:schemeClr val="bg1"/>
                </a:solidFill>
              </a:rPr>
              <a:t>tectem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nobit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ditio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Volecupta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doluptae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volenduciis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aborpor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porporiatate</a:t>
            </a:r>
            <a:r>
              <a:rPr lang="en-US" sz="1400" dirty="0">
                <a:solidFill>
                  <a:schemeClr val="bg1"/>
                </a:solidFill>
              </a:rPr>
              <a:t> ide </a:t>
            </a:r>
            <a:r>
              <a:rPr lang="en-US" sz="1400" dirty="0" err="1">
                <a:solidFill>
                  <a:schemeClr val="bg1"/>
                </a:solidFill>
              </a:rPr>
              <a:t>peristi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onsequam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64358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9ECC49F-6A85-9845-BBFF-732424A3DED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614237"/>
              </p:ext>
            </p:extLst>
          </p:nvPr>
        </p:nvGraphicFramePr>
        <p:xfrm>
          <a:off x="593080" y="1623642"/>
          <a:ext cx="11018952" cy="430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A68FBEB2-73BB-6E4C-BD3A-6668E5C40C30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Infographic</a:t>
            </a: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21888574-D42C-A542-A080-B5B593C8467A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94809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693CEEE-7954-441F-AD1D-008CDF79E2F3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Visit our add-ons page for more graphics/images:</a:t>
            </a:r>
          </a:p>
          <a:p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AAAC09D-8E3A-4669-8B3D-D7C196265744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32632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3877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63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6097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2429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sp>
        <p:nvSpPr>
          <p:cNvPr id="26" name="Content Placeholder 41">
            <a:extLst>
              <a:ext uri="{FF2B5EF4-FFF2-40B4-BE49-F238E27FC236}">
                <a16:creationId xmlns:a16="http://schemas.microsoft.com/office/drawing/2014/main" id="{8F8E7911-06A6-9E41-A72F-141A42129C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2596" y="3523877"/>
            <a:ext cx="5871514" cy="2246719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9A136898-D4FA-1449-9633-1F5CEAFDF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3240" y="558800"/>
            <a:ext cx="4524375" cy="5207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id="{86EBD9D3-B040-CB4D-84CE-0A9299885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96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pic>
        <p:nvPicPr>
          <p:cNvPr id="10" name="Picture 9" descr="A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18948</TotalTime>
  <Words>2016</Words>
  <Application>Microsoft Office PowerPoint</Application>
  <PresentationFormat>Widescreen</PresentationFormat>
  <Paragraphs>412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DaxMedium</vt:lpstr>
      <vt:lpstr>Helvetica Light</vt:lpstr>
      <vt:lpstr>Lucida Grande</vt:lpstr>
      <vt:lpstr>Trebuchet MS</vt:lpstr>
      <vt:lpstr>Wingdings</vt:lpstr>
      <vt:lpstr>saudi aramco_template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 header (38pt)</vt:lpstr>
      <vt:lpstr>Section break header (38pt)</vt:lpstr>
      <vt:lpstr>Section break header (38pt)</vt:lpstr>
      <vt:lpstr>Section break header (38pt)</vt:lpstr>
      <vt:lpstr>Section break header (38pt)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205</cp:revision>
  <dcterms:created xsi:type="dcterms:W3CDTF">2020-10-14T04:37:03Z</dcterms:created>
  <dcterms:modified xsi:type="dcterms:W3CDTF">2021-09-28T05:59:46Z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