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58" r:id="rId8"/>
    <p:sldId id="290" r:id="rId9"/>
    <p:sldId id="292" r:id="rId10"/>
    <p:sldId id="293" r:id="rId11"/>
    <p:sldId id="294" r:id="rId12"/>
    <p:sldId id="295" r:id="rId13"/>
    <p:sldId id="260" r:id="rId14"/>
    <p:sldId id="265" r:id="rId15"/>
    <p:sldId id="289" r:id="rId16"/>
    <p:sldId id="263" r:id="rId17"/>
    <p:sldId id="296" r:id="rId18"/>
    <p:sldId id="298" r:id="rId19"/>
    <p:sldId id="297" r:id="rId20"/>
    <p:sldId id="368" r:id="rId21"/>
    <p:sldId id="356" r:id="rId22"/>
    <p:sldId id="358" r:id="rId23"/>
    <p:sldId id="357" r:id="rId24"/>
    <p:sldId id="361" r:id="rId25"/>
    <p:sldId id="355" r:id="rId26"/>
    <p:sldId id="362" r:id="rId27"/>
    <p:sldId id="363" r:id="rId28"/>
    <p:sldId id="364" r:id="rId29"/>
    <p:sldId id="365" r:id="rId30"/>
    <p:sldId id="303" r:id="rId31"/>
    <p:sldId id="274" r:id="rId32"/>
    <p:sldId id="347" r:id="rId33"/>
    <p:sldId id="301" r:id="rId34"/>
    <p:sldId id="366" r:id="rId35"/>
    <p:sldId id="36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927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84BD00"/>
    <a:srgbClr val="24488D"/>
    <a:srgbClr val="0F3699"/>
    <a:srgbClr val="676A6C"/>
    <a:srgbClr val="9D9FA2"/>
    <a:srgbClr val="C1C1C0"/>
    <a:srgbClr val="4A7F4A"/>
    <a:srgbClr val="606368"/>
    <a:srgbClr val="C0B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87551" autoAdjust="0"/>
  </p:normalViewPr>
  <p:slideViewPr>
    <p:cSldViewPr snapToGrid="0">
      <p:cViewPr varScale="1">
        <p:scale>
          <a:sx n="97" d="100"/>
          <a:sy n="97" d="100"/>
        </p:scale>
        <p:origin x="1374" y="72"/>
      </p:cViewPr>
      <p:guideLst>
        <p:guide orient="horz" pos="4058"/>
        <p:guide orient="horz" pos="1320"/>
        <p:guide orient="horz" pos="927"/>
        <p:guide orient="horz" pos="4195"/>
        <p:guide pos="7315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058824"/>
        <c:axId val="2142062360"/>
      </c:lineChart>
      <c:catAx>
        <c:axId val="21420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062360"/>
        <c:crosses val="autoZero"/>
        <c:auto val="1"/>
        <c:lblAlgn val="ctr"/>
        <c:lblOffset val="100"/>
        <c:noMultiLvlLbl val="0"/>
      </c:catAx>
      <c:valAx>
        <c:axId val="2142062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911544"/>
        <c:axId val="2079908824"/>
      </c:barChart>
      <c:catAx>
        <c:axId val="20799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8824"/>
        <c:crosses val="autoZero"/>
        <c:auto val="1"/>
        <c:lblAlgn val="ctr"/>
        <c:lblOffset val="100"/>
        <c:noMultiLvlLbl val="0"/>
      </c:catAx>
      <c:valAx>
        <c:axId val="207990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1544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36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3-F948-A957-71EE1D30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A3-F948-A957-71EE1D30DFC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3-F948-A957-71EE1D30DFC7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A3-F948-A957-71EE1D30DFC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A3-F948-A957-71EE1D30DFC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A3-F948-A957-71EE1D30DF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A3-F948-A957-71EE1D30DFC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A3-F948-A957-71EE1D30DFC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A3-F948-A957-71EE1D30DF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4A3-F948-A957-71EE1D30DF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A3-F948-A957-71EE1D30DF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4A3-F948-A957-71EE1D30DF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A3-F948-A957-71EE1D30DFC7}"/>
              </c:ext>
            </c:extLst>
          </c:dPt>
          <c:dPt>
            <c:idx val="1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4A3-F948-A957-71EE1D30DFC7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A3-F948-A957-71EE1D30DFC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4A3-F948-A957-71EE1D30DF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A3-F948-A957-71EE1D30DFC7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F948-A957-71EE1D30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92728"/>
        <c:axId val="2079585048"/>
      </c:barChart>
      <c:catAx>
        <c:axId val="20795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85048"/>
        <c:crosses val="autoZero"/>
        <c:auto val="1"/>
        <c:lblAlgn val="ctr"/>
        <c:lblOffset val="100"/>
        <c:noMultiLvlLbl val="0"/>
      </c:catAx>
      <c:valAx>
        <c:axId val="20795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9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AEE-46CB-93CE-3177063BAF63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AEE-46CB-93CE-3177063BAF63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AEE-46CB-93CE-3177063BAF63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AEE-46CB-93CE-3177063BAF6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EE-46CB-93CE-3177063BA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9-4F41-B4F0-22EBF2F2F9A8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9-4F41-B4F0-22EBF2F2F9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19-4F41-B4F0-22EBF2F2F9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19-4F41-B4F0-22EBF2F2F9A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9-4F41-B4F0-22EBF2F2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3-4E24-A84C-4093C9B63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3-4E24-A84C-4093C9B6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33-4E24-A84C-4093C9B63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965E707-2769-0044-AC27-E32DBFA9A411}" type="presOf" srcId="{3D605146-9703-9849-9D18-820963C0CDDA}" destId="{1303C11F-E8C7-9443-A321-764296D96B7F}" srcOrd="1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D6B57426-3E8C-DB48-B71F-DEDDAB829BDC}" type="presOf" srcId="{557F4988-6AEF-9F4A-9E5C-F99EBB58EAFA}" destId="{759E4CAD-865E-B645-BDDB-AB4D7538AFED}" srcOrd="1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F5B5C765-B8BF-8E47-8E23-0D4BCA69AD1A}" type="presOf" srcId="{DC082499-E4A9-D84E-81E4-4C31D3A9BE0E}" destId="{0B171910-E47F-1049-8769-CC39A2D97BFC}" srcOrd="0" destOrd="0" presId="urn:microsoft.com/office/officeart/2005/8/layout/venn2"/>
    <dgm:cxn modelId="{41FDA88A-899A-4C41-B41C-9A783DADE48B}" type="presOf" srcId="{3D605146-9703-9849-9D18-820963C0CDDA}" destId="{FA36A4DE-60C3-6D4E-84F7-DFD6AE0A1A1D}" srcOrd="0" destOrd="0" presId="urn:microsoft.com/office/officeart/2005/8/layout/venn2"/>
    <dgm:cxn modelId="{43D93292-23C1-2A4E-A928-2A59C84A7A6C}" type="presOf" srcId="{BBA498B3-4646-CC4D-B647-6598236961C0}" destId="{B7DC03DE-6D38-4C47-9889-E94F1DDF0418}" srcOrd="0" destOrd="0" presId="urn:microsoft.com/office/officeart/2005/8/layout/venn2"/>
    <dgm:cxn modelId="{5C775EB4-3C34-DB48-8C5E-A9C18C583EB8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54A31ABD-B4ED-4847-B2C7-E9CFA9631405}" type="presOf" srcId="{557F4988-6AEF-9F4A-9E5C-F99EBB58EAFA}" destId="{DE70FD05-C398-3C44-B28E-F37020B7346F}" srcOrd="0" destOrd="0" presId="urn:microsoft.com/office/officeart/2005/8/layout/venn2"/>
    <dgm:cxn modelId="{977D1FFB-0F5A-2041-8171-CEBBD9C78F54}" type="presOf" srcId="{DC082499-E4A9-D84E-81E4-4C31D3A9BE0E}" destId="{357B6DAC-BD9D-AE44-B944-5928F6F692F8}" srcOrd="1" destOrd="0" presId="urn:microsoft.com/office/officeart/2005/8/layout/venn2"/>
    <dgm:cxn modelId="{658CE6FD-3BE2-B845-8F38-946D01DB9A9A}" type="presOf" srcId="{BBA498B3-4646-CC4D-B647-6598236961C0}" destId="{360D9D75-13D9-994B-9BAE-6EB38A3D1677}" srcOrd="1" destOrd="0" presId="urn:microsoft.com/office/officeart/2005/8/layout/venn2"/>
    <dgm:cxn modelId="{163EFD50-D0BD-2341-9543-AA5DD562B48B}" type="presParOf" srcId="{1E4CA016-43BF-1342-82FF-A4DB0C771338}" destId="{102662D6-2F4D-3F40-AEFF-09D949E0E35D}" srcOrd="0" destOrd="0" presId="urn:microsoft.com/office/officeart/2005/8/layout/venn2"/>
    <dgm:cxn modelId="{A33DCFB9-5B92-6343-9836-284A63CA0E96}" type="presParOf" srcId="{102662D6-2F4D-3F40-AEFF-09D949E0E35D}" destId="{B7DC03DE-6D38-4C47-9889-E94F1DDF0418}" srcOrd="0" destOrd="0" presId="urn:microsoft.com/office/officeart/2005/8/layout/venn2"/>
    <dgm:cxn modelId="{64FC38D4-271C-BB41-A6CD-B6C848ABCE90}" type="presParOf" srcId="{102662D6-2F4D-3F40-AEFF-09D949E0E35D}" destId="{360D9D75-13D9-994B-9BAE-6EB38A3D1677}" srcOrd="1" destOrd="0" presId="urn:microsoft.com/office/officeart/2005/8/layout/venn2"/>
    <dgm:cxn modelId="{E3ECAC9E-5973-804C-BBB9-BAD02E3F3328}" type="presParOf" srcId="{1E4CA016-43BF-1342-82FF-A4DB0C771338}" destId="{E8D841BC-A2AD-CA44-810B-31ED8E4FF4C8}" srcOrd="1" destOrd="0" presId="urn:microsoft.com/office/officeart/2005/8/layout/venn2"/>
    <dgm:cxn modelId="{8B603517-7FE7-1345-9F45-928270CE5611}" type="presParOf" srcId="{E8D841BC-A2AD-CA44-810B-31ED8E4FF4C8}" destId="{DE70FD05-C398-3C44-B28E-F37020B7346F}" srcOrd="0" destOrd="0" presId="urn:microsoft.com/office/officeart/2005/8/layout/venn2"/>
    <dgm:cxn modelId="{3C37F7D1-9E10-B048-9646-C8D96BF8D4F4}" type="presParOf" srcId="{E8D841BC-A2AD-CA44-810B-31ED8E4FF4C8}" destId="{759E4CAD-865E-B645-BDDB-AB4D7538AFED}" srcOrd="1" destOrd="0" presId="urn:microsoft.com/office/officeart/2005/8/layout/venn2"/>
    <dgm:cxn modelId="{A62892EA-1E47-424B-86D3-5599BD1F8159}" type="presParOf" srcId="{1E4CA016-43BF-1342-82FF-A4DB0C771338}" destId="{C1057712-DDCF-474B-BCCE-87823B606312}" srcOrd="2" destOrd="0" presId="urn:microsoft.com/office/officeart/2005/8/layout/venn2"/>
    <dgm:cxn modelId="{23C05E25-120D-4840-845F-A1805055565F}" type="presParOf" srcId="{C1057712-DDCF-474B-BCCE-87823B606312}" destId="{0B171910-E47F-1049-8769-CC39A2D97BFC}" srcOrd="0" destOrd="0" presId="urn:microsoft.com/office/officeart/2005/8/layout/venn2"/>
    <dgm:cxn modelId="{F4922252-CABA-1F44-B236-F0B07C791DF8}" type="presParOf" srcId="{C1057712-DDCF-474B-BCCE-87823B606312}" destId="{357B6DAC-BD9D-AE44-B944-5928F6F692F8}" srcOrd="1" destOrd="0" presId="urn:microsoft.com/office/officeart/2005/8/layout/venn2"/>
    <dgm:cxn modelId="{2851BB54-60DC-C644-B660-DE4A04F10C3E}" type="presParOf" srcId="{1E4CA016-43BF-1342-82FF-A4DB0C771338}" destId="{7E2BA5FE-15E8-024C-834E-1F041189A4FA}" srcOrd="3" destOrd="0" presId="urn:microsoft.com/office/officeart/2005/8/layout/venn2"/>
    <dgm:cxn modelId="{8876C3C0-53DA-AC4C-BB07-8862ED385178}" type="presParOf" srcId="{7E2BA5FE-15E8-024C-834E-1F041189A4FA}" destId="{FA36A4DE-60C3-6D4E-84F7-DFD6AE0A1A1D}" srcOrd="0" destOrd="0" presId="urn:microsoft.com/office/officeart/2005/8/layout/venn2"/>
    <dgm:cxn modelId="{DE205A3B-08C7-D24E-9683-ABF1B39A3481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8519A20D-B5F6-0740-AAAE-AD93FB017210}" type="presOf" srcId="{E6A8E027-1EE1-794B-966E-BC8569D703A4}" destId="{E97FE888-A637-C245-A3B2-FFBD9D44E8E6}" srcOrd="0" destOrd="0" presId="urn:microsoft.com/office/officeart/2009/3/layout/CircleRelationship"/>
    <dgm:cxn modelId="{6E29B544-1D8F-2D4B-BB7E-616D3D99B264}" type="presOf" srcId="{648CB1AE-1983-454D-BCB0-AEF75BB38468}" destId="{EEE6ED12-79D7-A146-8B8C-72F81959B7ED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2404374B-95D1-9742-90D0-69E1BE247072}" type="presOf" srcId="{FB3406B8-EBE2-E04A-ADE3-94C159096E13}" destId="{BC39B10F-269E-9746-97B2-98C7F45AC1B3}" srcOrd="0" destOrd="0" presId="urn:microsoft.com/office/officeart/2009/3/layout/CircleRelationship"/>
    <dgm:cxn modelId="{27FCF09C-6D80-8C48-BCF5-B4502C0CF5F3}" type="presOf" srcId="{6BE41CCB-66E6-5644-A2CA-26FFBCBAC112}" destId="{C0FE7B0D-70B8-DA4E-A773-43D34CAC58C0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E94CA9B1-8929-FD45-B3EC-4A9B93DA4FAE}" type="presParOf" srcId="{E97FE888-A637-C245-A3B2-FFBD9D44E8E6}" destId="{BC39B10F-269E-9746-97B2-98C7F45AC1B3}" srcOrd="0" destOrd="0" presId="urn:microsoft.com/office/officeart/2009/3/layout/CircleRelationship"/>
    <dgm:cxn modelId="{76802006-95D6-8E42-B968-A103F8C0DD2C}" type="presParOf" srcId="{E97FE888-A637-C245-A3B2-FFBD9D44E8E6}" destId="{5466D5F5-CCE4-5948-8C15-1A3E8B334B3F}" srcOrd="1" destOrd="0" presId="urn:microsoft.com/office/officeart/2009/3/layout/CircleRelationship"/>
    <dgm:cxn modelId="{98EFE6E6-7949-AC44-B494-41813BD851E1}" type="presParOf" srcId="{E97FE888-A637-C245-A3B2-FFBD9D44E8E6}" destId="{BF39E2CF-8913-7042-BAFB-86D9756E162D}" srcOrd="2" destOrd="0" presId="urn:microsoft.com/office/officeart/2009/3/layout/CircleRelationship"/>
    <dgm:cxn modelId="{4835F731-52D7-D748-9CC3-12333F76E601}" type="presParOf" srcId="{E97FE888-A637-C245-A3B2-FFBD9D44E8E6}" destId="{560DAB2A-E6DE-C645-A9A3-E92CBB086DE6}" srcOrd="3" destOrd="0" presId="urn:microsoft.com/office/officeart/2009/3/layout/CircleRelationship"/>
    <dgm:cxn modelId="{A6CD7A19-3CD3-DE43-9468-452781F367A7}" type="presParOf" srcId="{E97FE888-A637-C245-A3B2-FFBD9D44E8E6}" destId="{00682C80-7947-C94C-8A52-6E2DB476D1E8}" srcOrd="4" destOrd="0" presId="urn:microsoft.com/office/officeart/2009/3/layout/CircleRelationship"/>
    <dgm:cxn modelId="{6764003B-6923-C742-93AF-5755D7D37E21}" type="presParOf" srcId="{E97FE888-A637-C245-A3B2-FFBD9D44E8E6}" destId="{DE570248-4046-504F-A9D5-163FBEE0047A}" srcOrd="5" destOrd="0" presId="urn:microsoft.com/office/officeart/2009/3/layout/CircleRelationship"/>
    <dgm:cxn modelId="{9CB89E56-DDF6-554C-A1A8-86FFDD556585}" type="presParOf" srcId="{E97FE888-A637-C245-A3B2-FFBD9D44E8E6}" destId="{A9F13C18-3141-5943-BE9D-39E1B0B86891}" srcOrd="6" destOrd="0" presId="urn:microsoft.com/office/officeart/2009/3/layout/CircleRelationship"/>
    <dgm:cxn modelId="{E86AE90E-5836-1A44-A09F-4E085A3A6B2A}" type="presParOf" srcId="{E97FE888-A637-C245-A3B2-FFBD9D44E8E6}" destId="{C0FE7B0D-70B8-DA4E-A773-43D34CAC58C0}" srcOrd="7" destOrd="0" presId="urn:microsoft.com/office/officeart/2009/3/layout/CircleRelationship"/>
    <dgm:cxn modelId="{14F1CEE6-793F-C341-A8CD-DCB427C07766}" type="presParOf" srcId="{E97FE888-A637-C245-A3B2-FFBD9D44E8E6}" destId="{46C7F31A-E729-044F-8386-C52936FAB31D}" srcOrd="8" destOrd="0" presId="urn:microsoft.com/office/officeart/2009/3/layout/CircleRelationship"/>
    <dgm:cxn modelId="{44448AD6-A001-2A42-AE99-159BA56BF91A}" type="presParOf" srcId="{46C7F31A-E729-044F-8386-C52936FAB31D}" destId="{4AB7785A-B2EC-5249-B611-3A60301DFDBA}" srcOrd="0" destOrd="0" presId="urn:microsoft.com/office/officeart/2009/3/layout/CircleRelationship"/>
    <dgm:cxn modelId="{4189A40E-3BED-F24D-B7CB-A6096C94F0E8}" type="presParOf" srcId="{E97FE888-A637-C245-A3B2-FFBD9D44E8E6}" destId="{BB133376-BB9D-B546-A6A0-37C0EB5EC7BD}" srcOrd="9" destOrd="0" presId="urn:microsoft.com/office/officeart/2009/3/layout/CircleRelationship"/>
    <dgm:cxn modelId="{7822ACE7-6E68-4645-B8BE-742E74F2E4E5}" type="presParOf" srcId="{BB133376-BB9D-B546-A6A0-37C0EB5EC7BD}" destId="{F00FD036-09E9-E44D-AA3D-671D93D17063}" srcOrd="0" destOrd="0" presId="urn:microsoft.com/office/officeart/2009/3/layout/CircleRelationship"/>
    <dgm:cxn modelId="{F748BE42-63B9-B942-8783-FD541E0B0163}" type="presParOf" srcId="{E97FE888-A637-C245-A3B2-FFBD9D44E8E6}" destId="{EEE6ED12-79D7-A146-8B8C-72F81959B7ED}" srcOrd="10" destOrd="0" presId="urn:microsoft.com/office/officeart/2009/3/layout/CircleRelationship"/>
    <dgm:cxn modelId="{8BF7BA84-452F-084E-B1E4-F38C2BA3149E}" type="presParOf" srcId="{E97FE888-A637-C245-A3B2-FFBD9D44E8E6}" destId="{48EA4835-CB6C-314E-BBA6-44146FA9F1C5}" srcOrd="11" destOrd="0" presId="urn:microsoft.com/office/officeart/2009/3/layout/CircleRelationship"/>
    <dgm:cxn modelId="{E923DD44-D04C-7646-AC6A-697BB505F06A}" type="presParOf" srcId="{48EA4835-CB6C-314E-BBA6-44146FA9F1C5}" destId="{7EB1876E-AB85-B041-99C4-E0483117DE85}" srcOrd="0" destOrd="0" presId="urn:microsoft.com/office/officeart/2009/3/layout/CircleRelationship"/>
    <dgm:cxn modelId="{F3ED49B4-F2B0-444D-B604-E95CD8A05FC9}" type="presParOf" srcId="{E97FE888-A637-C245-A3B2-FFBD9D44E8E6}" destId="{D11DDE5D-8C63-3742-8031-866150C7E06C}" srcOrd="12" destOrd="0" presId="urn:microsoft.com/office/officeart/2009/3/layout/CircleRelationship"/>
    <dgm:cxn modelId="{EA3A7EAA-25F4-EA4E-ADDE-E3CDFBE007E3}" type="presParOf" srcId="{D11DDE5D-8C63-3742-8031-866150C7E06C}" destId="{A1CA371B-3047-7647-BA5A-3C86076D2BB5}" srcOrd="0" destOrd="0" presId="urn:microsoft.com/office/officeart/2009/3/layout/CircleRelationship"/>
    <dgm:cxn modelId="{19686E2C-839D-AD41-A546-094BA7B4B4DE}" type="presParOf" srcId="{E97FE888-A637-C245-A3B2-FFBD9D44E8E6}" destId="{A43A172C-82A2-9C4A-8587-9A21CC0EB780}" srcOrd="13" destOrd="0" presId="urn:microsoft.com/office/officeart/2009/3/layout/CircleRelationship"/>
    <dgm:cxn modelId="{97B16CEF-FB75-0645-9C22-2FAE1CDB173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F2B8-5EF1-B94F-80BF-73F41E3E8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65F0DC-C7C7-F141-BA1B-366B8F41A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D5F7D-D14E-4934-AF9E-36146B161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72074"/>
            <a:ext cx="11743968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DA0A93-3220-D24D-9C41-BCBA62B66B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C0C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48DA456-B5AF-8D4C-A497-1477EA64DF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udi aram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FC74299-95E7-5746-A2E5-952444C76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7FAA7D6-6A65-264B-9AEC-F6FF5C20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16" t="44326"/>
          <a:stretch/>
        </p:blipFill>
        <p:spPr>
          <a:xfrm>
            <a:off x="6578600" y="2599849"/>
            <a:ext cx="5613400" cy="425815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B70276A-0498-2349-ABAA-B1B05F48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E46F251-FDDB-2049-B144-D7EC84BD9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0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rategic ventures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B582D4C-59FE-6442-A340-A030996D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76B184-5F91-8946-8448-128BDE5F8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D7B10D0-A1B4-0145-9BA5-35FA4CA54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E862FEE-83F8-3746-A5B7-0B07862A0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17" t="41481"/>
          <a:stretch/>
        </p:blipFill>
        <p:spPr>
          <a:xfrm>
            <a:off x="6074386" y="2381352"/>
            <a:ext cx="6117614" cy="4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search &amp; innovation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0814C61-75E0-104D-8CC8-623E5F4E5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E58DB4-B64B-8F46-BCDC-D93127E71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3E43DC1-76A6-AA45-878D-9C5A54B35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30D48F-3D6B-F943-8C2D-5AC21460D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2211610"/>
            <a:ext cx="6574971" cy="46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59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108913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7609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72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64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8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97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1454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E7424F-DD85-CA42-BA7C-49D80A348175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01/01/2021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BD5F1F-9D35-F548-853C-21EA9CE6767C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52515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3079" y="1470297"/>
            <a:ext cx="5049532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0" y="199939"/>
            <a:ext cx="9442753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rgbClr val="5F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8102" y="626911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3DE2B6E8-8DE9-48F0-B06B-1EBA69743978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B6533-F3E6-481A-9328-F1AD2C4D09D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1935" y="6166713"/>
            <a:ext cx="11743968" cy="262129"/>
          </a:xfrm>
          <a:prstGeom prst="rect">
            <a:avLst/>
          </a:prstGeom>
        </p:spPr>
      </p:pic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7B6DBF90-C7E7-4A70-96E2-3D1A0DAB792A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7" r:id="rId5"/>
    <p:sldLayoutId id="2147483654" r:id="rId6"/>
    <p:sldLayoutId id="2147483655" r:id="rId7"/>
    <p:sldLayoutId id="2147483657" r:id="rId8"/>
    <p:sldLayoutId id="2147483666" r:id="rId9"/>
    <p:sldLayoutId id="2147483689" r:id="rId10"/>
    <p:sldLayoutId id="2147483660" r:id="rId11"/>
    <p:sldLayoutId id="2147483661" r:id="rId12"/>
    <p:sldLayoutId id="2147483674" r:id="rId13"/>
    <p:sldLayoutId id="2147483677" r:id="rId14"/>
    <p:sldLayoutId id="2147483678" r:id="rId15"/>
    <p:sldLayoutId id="2147483672" r:id="rId16"/>
    <p:sldLayoutId id="2147483735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16AAE840-E1D9-4C4B-9CD6-7A3A8FD5D663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A54A1A1B-D7BD-4566-817C-0452F6DF40B3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2569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5" r:id="rId8"/>
    <p:sldLayoutId id="2147483727" r:id="rId9"/>
    <p:sldLayoutId id="2147483729" r:id="rId10"/>
    <p:sldLayoutId id="214748373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5" Type="http://schemas.openxmlformats.org/officeDocument/2006/relationships/image" Target="../media/image14.png"/><Relationship Id="rId90" Type="http://schemas.openxmlformats.org/officeDocument/2006/relationships/image" Target="../media/image98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8" Type="http://schemas.microsoft.com/office/2007/relationships/hdphoto" Target="../media/hdphoto2.wdp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93" Type="http://schemas.openxmlformats.org/officeDocument/2006/relationships/image" Target="../media/image101.png"/><Relationship Id="rId3" Type="http://schemas.openxmlformats.org/officeDocument/2006/relationships/image" Target="../media/image1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7" Type="http://schemas.openxmlformats.org/officeDocument/2006/relationships/image" Target="../media/image16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.png"/><Relationship Id="rId21" Type="http://schemas.openxmlformats.org/officeDocument/2006/relationships/image" Target="../media/image122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63" Type="http://schemas.openxmlformats.org/officeDocument/2006/relationships/image" Target="../media/image164.png"/><Relationship Id="rId68" Type="http://schemas.openxmlformats.org/officeDocument/2006/relationships/image" Target="../media/image169.png"/><Relationship Id="rId84" Type="http://schemas.openxmlformats.org/officeDocument/2006/relationships/image" Target="../media/image185.png"/><Relationship Id="rId89" Type="http://schemas.openxmlformats.org/officeDocument/2006/relationships/image" Target="../media/image190.png"/><Relationship Id="rId16" Type="http://schemas.openxmlformats.org/officeDocument/2006/relationships/image" Target="../media/image117.png"/><Relationship Id="rId11" Type="http://schemas.openxmlformats.org/officeDocument/2006/relationships/image" Target="../media/image112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53" Type="http://schemas.openxmlformats.org/officeDocument/2006/relationships/image" Target="../media/image154.png"/><Relationship Id="rId58" Type="http://schemas.openxmlformats.org/officeDocument/2006/relationships/image" Target="../media/image159.png"/><Relationship Id="rId74" Type="http://schemas.openxmlformats.org/officeDocument/2006/relationships/image" Target="../media/image175.png"/><Relationship Id="rId79" Type="http://schemas.openxmlformats.org/officeDocument/2006/relationships/image" Target="../media/image180.png"/><Relationship Id="rId5" Type="http://schemas.openxmlformats.org/officeDocument/2006/relationships/image" Target="../media/image106.png"/><Relationship Id="rId90" Type="http://schemas.openxmlformats.org/officeDocument/2006/relationships/image" Target="../media/image191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64" Type="http://schemas.openxmlformats.org/officeDocument/2006/relationships/image" Target="../media/image165.png"/><Relationship Id="rId69" Type="http://schemas.openxmlformats.org/officeDocument/2006/relationships/image" Target="../media/image170.png"/><Relationship Id="rId77" Type="http://schemas.openxmlformats.org/officeDocument/2006/relationships/image" Target="../media/image178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72" Type="http://schemas.openxmlformats.org/officeDocument/2006/relationships/image" Target="../media/image173.png"/><Relationship Id="rId80" Type="http://schemas.openxmlformats.org/officeDocument/2006/relationships/image" Target="../media/image181.png"/><Relationship Id="rId85" Type="http://schemas.openxmlformats.org/officeDocument/2006/relationships/image" Target="../media/image186.png"/><Relationship Id="rId3" Type="http://schemas.openxmlformats.org/officeDocument/2006/relationships/image" Target="../media/image104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59" Type="http://schemas.openxmlformats.org/officeDocument/2006/relationships/image" Target="../media/image160.png"/><Relationship Id="rId67" Type="http://schemas.openxmlformats.org/officeDocument/2006/relationships/image" Target="../media/image168.png"/><Relationship Id="rId20" Type="http://schemas.openxmlformats.org/officeDocument/2006/relationships/image" Target="../media/image121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62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image" Target="../media/image176.png"/><Relationship Id="rId83" Type="http://schemas.openxmlformats.org/officeDocument/2006/relationships/image" Target="../media/image184.png"/><Relationship Id="rId88" Type="http://schemas.openxmlformats.org/officeDocument/2006/relationships/image" Target="../media/image189.png"/><Relationship Id="rId91" Type="http://schemas.openxmlformats.org/officeDocument/2006/relationships/image" Target="../media/image19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7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Relationship Id="rId60" Type="http://schemas.openxmlformats.org/officeDocument/2006/relationships/image" Target="../media/image161.png"/><Relationship Id="rId65" Type="http://schemas.openxmlformats.org/officeDocument/2006/relationships/image" Target="../media/image166.png"/><Relationship Id="rId73" Type="http://schemas.openxmlformats.org/officeDocument/2006/relationships/image" Target="../media/image174.png"/><Relationship Id="rId78" Type="http://schemas.openxmlformats.org/officeDocument/2006/relationships/image" Target="../media/image179.png"/><Relationship Id="rId81" Type="http://schemas.openxmlformats.org/officeDocument/2006/relationships/image" Target="../media/image182.png"/><Relationship Id="rId86" Type="http://schemas.openxmlformats.org/officeDocument/2006/relationships/image" Target="../media/image187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9" Type="http://schemas.openxmlformats.org/officeDocument/2006/relationships/image" Target="../media/image140.png"/><Relationship Id="rId34" Type="http://schemas.openxmlformats.org/officeDocument/2006/relationships/image" Target="../media/image135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6" Type="http://schemas.openxmlformats.org/officeDocument/2006/relationships/image" Target="../media/image177.png"/><Relationship Id="rId7" Type="http://schemas.openxmlformats.org/officeDocument/2006/relationships/image" Target="../media/image108.png"/><Relationship Id="rId71" Type="http://schemas.openxmlformats.org/officeDocument/2006/relationships/image" Target="../media/image172.png"/><Relationship Id="rId92" Type="http://schemas.openxmlformats.org/officeDocument/2006/relationships/image" Target="../media/image193.png"/><Relationship Id="rId2" Type="http://schemas.openxmlformats.org/officeDocument/2006/relationships/image" Target="../media/image103.png"/><Relationship Id="rId29" Type="http://schemas.openxmlformats.org/officeDocument/2006/relationships/image" Target="../media/image130.png"/><Relationship Id="rId24" Type="http://schemas.openxmlformats.org/officeDocument/2006/relationships/image" Target="../media/image125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66" Type="http://schemas.openxmlformats.org/officeDocument/2006/relationships/image" Target="../media/image167.png"/><Relationship Id="rId87" Type="http://schemas.openxmlformats.org/officeDocument/2006/relationships/image" Target="../media/image188.png"/><Relationship Id="rId61" Type="http://schemas.openxmlformats.org/officeDocument/2006/relationships/image" Target="../media/image162.png"/><Relationship Id="rId82" Type="http://schemas.openxmlformats.org/officeDocument/2006/relationships/image" Target="../media/image183.png"/><Relationship Id="rId1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65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A3E0"/>
            </a:gs>
            <a:gs pos="0">
              <a:srgbClr val="84B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6842234" y="378555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4E1B5C-5414-874F-B326-027195E70FF2}"/>
              </a:ext>
            </a:extLst>
          </p:cNvPr>
          <p:cNvSpPr txBox="1">
            <a:spLocks/>
          </p:cNvSpPr>
          <p:nvPr/>
        </p:nvSpPr>
        <p:spPr>
          <a:xfrm>
            <a:off x="7252138" y="3785559"/>
            <a:ext cx="5119235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500" dirty="0">
                <a:solidFill>
                  <a:srgbClr val="84BD00"/>
                </a:solidFill>
              </a:rPr>
              <a:t>01</a:t>
            </a:r>
            <a:endParaRPr lang="x-none" dirty="0">
              <a:solidFill>
                <a:srgbClr val="84BD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E27D3-5716-4218-A091-E57EE690DA86}"/>
              </a:ext>
            </a:extLst>
          </p:cNvPr>
          <p:cNvSpPr/>
          <p:nvPr/>
        </p:nvSpPr>
        <p:spPr>
          <a:xfrm>
            <a:off x="500618" y="980072"/>
            <a:ext cx="582906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0" cap="none" spc="0" dirty="0">
                <a:ln w="0"/>
                <a:solidFill>
                  <a:srgbClr val="84BD00"/>
                </a:solidFill>
                <a:effectLst/>
              </a:rPr>
              <a:t>Section break </a:t>
            </a:r>
            <a:r>
              <a:rPr lang="en-US" sz="3000" b="0" cap="none" spc="0" dirty="0" err="1">
                <a:ln w="0"/>
                <a:solidFill>
                  <a:srgbClr val="84BD00"/>
                </a:solidFill>
                <a:effectLst/>
              </a:rPr>
              <a:t>subheader</a:t>
            </a:r>
            <a:r>
              <a:rPr lang="en-US" sz="3000" b="0" cap="none" spc="0" dirty="0">
                <a:ln w="0"/>
                <a:solidFill>
                  <a:srgbClr val="84BD00"/>
                </a:solidFill>
                <a:effectLst/>
              </a:rPr>
              <a:t> (30pt)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7FE00-EA13-42A9-B0F6-BC446E34CEE7}"/>
              </a:ext>
            </a:extLst>
          </p:cNvPr>
          <p:cNvSpPr/>
          <p:nvPr/>
        </p:nvSpPr>
        <p:spPr>
          <a:xfrm>
            <a:off x="500618" y="252712"/>
            <a:ext cx="639802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800" b="0" cap="none" spc="0" dirty="0">
                <a:ln w="0"/>
                <a:gradFill>
                  <a:gsLst>
                    <a:gs pos="91000">
                      <a:srgbClr val="84BD00"/>
                    </a:gs>
                    <a:gs pos="11000">
                      <a:srgbClr val="00A3E0"/>
                    </a:gs>
                  </a:gsLst>
                  <a:lin ang="10800000" scaled="0"/>
                </a:gradFill>
                <a:effectLst/>
              </a:rPr>
              <a:t>Section break header (38pt)</a:t>
            </a: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4BD00"/>
                </a:solidFill>
              </a:rPr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84BD00"/>
                </a:solidFill>
              </a:rPr>
              <a:t>Section break </a:t>
            </a:r>
            <a:r>
              <a:rPr lang="en-US" dirty="0" err="1">
                <a:solidFill>
                  <a:srgbClr val="84BD00"/>
                </a:solidFill>
              </a:rPr>
              <a:t>subheader</a:t>
            </a:r>
            <a:r>
              <a:rPr lang="en-US" dirty="0">
                <a:solidFill>
                  <a:srgbClr val="84BD00"/>
                </a:solidFill>
              </a:rPr>
              <a:t> (30pt)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41A11-430E-4F57-AF14-9FD4B3B96FC9}"/>
              </a:ext>
            </a:extLst>
          </p:cNvPr>
          <p:cNvSpPr/>
          <p:nvPr/>
        </p:nvSpPr>
        <p:spPr>
          <a:xfrm>
            <a:off x="9047306" y="3785559"/>
            <a:ext cx="5829062" cy="3862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500" dirty="0">
                <a:ln w="0"/>
                <a:solidFill>
                  <a:srgbClr val="00A3E0"/>
                </a:solidFill>
              </a:rPr>
              <a:t>01</a:t>
            </a:r>
            <a:endParaRPr lang="en-US" sz="24500" b="0" cap="none" spc="0" dirty="0">
              <a:ln w="0"/>
              <a:solidFill>
                <a:srgbClr val="00A3E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925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B30A8D-9F2E-D449-B204-373BF071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7684477" cy="6858000"/>
          </a:xfrm>
          <a:prstGeom prst="rect">
            <a:avLst/>
          </a:prstGeom>
        </p:spPr>
      </p:pic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8890140D-66C6-2144-81D7-9C41D2358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4804" y="3336192"/>
            <a:ext cx="2888674" cy="2976684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0B3C6DA-F38C-2D4D-9235-E38BEBD704AE}"/>
              </a:ext>
            </a:extLst>
          </p:cNvPr>
          <p:cNvSpPr txBox="1">
            <a:spLocks/>
          </p:cNvSpPr>
          <p:nvPr/>
        </p:nvSpPr>
        <p:spPr>
          <a:xfrm>
            <a:off x="8225448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C9DD4D0C-8099-B64B-A4BF-3E74D2A989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4804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9958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8890140D-66C6-2144-81D7-9C41D2358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3336192"/>
            <a:ext cx="2888674" cy="2976684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94385C56-EFA3-4B4D-AF12-D4EFDE3C2E5E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1A0EF21-7F0D-374D-9401-2F49A47EF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9B50A-0B62-403A-B23C-6E1BF8F00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351" t="13929" r="2502" b="11922"/>
          <a:stretch/>
        </p:blipFill>
        <p:spPr>
          <a:xfrm>
            <a:off x="5319252" y="-1"/>
            <a:ext cx="68727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4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5436150"/>
            <a:ext cx="4970812" cy="1429753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197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629478" y="967753"/>
            <a:ext cx="10933043" cy="5428214"/>
            <a:chOff x="-89452" y="402359"/>
            <a:chExt cx="12192000" cy="6053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757835" y="46203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757191" y="990638"/>
            <a:ext cx="4524375" cy="52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08869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644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8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342881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951953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39991" y="1164303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39701" y="4170262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05895" y="4728333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23663" y="536888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11689" y="381498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78089" y="2322516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72683" y="3331509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535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590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2166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7E37C22E-D0FA-D54D-9121-E43EA89E0C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5388390" y="641841"/>
            <a:ext cx="5503652" cy="5280658"/>
          </a:xfrm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7350A30A-3CA1-834A-B7EC-FE2D70D7D1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3808438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rgbClr val="00A3E0"/>
                </a:solidFill>
              </a:rPr>
              <a:t>Subheader</a:t>
            </a:r>
            <a:r>
              <a:rPr lang="en-US" dirty="0">
                <a:solidFill>
                  <a:srgbClr val="00A3E0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A3E9CFD-AA39-BC41-A22C-880553082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5F1D6F6-7F63-3F4B-876D-768689FA2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DC263-1AB2-3F43-AB06-66EE6BB165AC}"/>
              </a:ext>
            </a:extLst>
          </p:cNvPr>
          <p:cNvSpPr/>
          <p:nvPr/>
        </p:nvSpPr>
        <p:spPr>
          <a:xfrm>
            <a:off x="6096000" y="0"/>
            <a:ext cx="5516033" cy="56798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925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111480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1936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FA00427-5296-964D-9703-34F2520B4156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005B655-D1FC-234F-AE09-578135CCB368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1ECA0B-8FF2-3B4E-ACD5-839A849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143048"/>
              </p:ext>
            </p:extLst>
          </p:nvPr>
        </p:nvGraphicFramePr>
        <p:xfrm>
          <a:off x="3874579" y="1729269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01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DB5EC84A-6CFF-413F-8FC0-13C59E2D223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9C6931F-86CF-4E00-8CA3-53B63D5CB974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7781E4-FE24-47D7-9864-70F2E41C1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778330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EC0F9175-F6BB-4F4F-9B94-2858E2B14595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939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71332D-7664-48B8-9469-AB4C92734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435619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660D6BEC-4379-4F2B-97DF-41954901E37D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DF2DB975-4CE9-4F1C-91B2-D04A5F4AB617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BC15CC2B-F144-44FA-8B41-69FA659AACB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8692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2FF2CF-25EE-4494-B655-EA6308C5B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384761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B1067ED-8DE2-4499-BC0C-9CCA0D246522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777212F-A720-41B1-A21F-E9A775ED8379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BBC06E86-73D0-4D71-9884-C5AB36512E3A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997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E1897-3990-4E4A-8ABD-85FF0C275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1380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2EF5FFFB-2EF9-43CD-924B-32EA984FD621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6342004F-82B8-45A3-B090-DD26C89C9D9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81324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2277395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67D3ECC-EF7F-4549-B88A-083981DBB9E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D4A1233A-FA4A-C54E-9444-9B90B09EB3DB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72695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>
            <a:extLst>
              <a:ext uri="{FF2B5EF4-FFF2-40B4-BE49-F238E27FC236}">
                <a16:creationId xmlns:a16="http://schemas.microsoft.com/office/drawing/2014/main" id="{213302F8-901B-4F4A-81F0-4206B8CF8CE9}"/>
              </a:ext>
            </a:extLst>
          </p:cNvPr>
          <p:cNvSpPr/>
          <p:nvPr/>
        </p:nvSpPr>
        <p:spPr>
          <a:xfrm>
            <a:off x="9307634" y="1255276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582F9A6-7BF5-4748-B849-13874508520B}"/>
              </a:ext>
            </a:extLst>
          </p:cNvPr>
          <p:cNvSpPr/>
          <p:nvPr/>
        </p:nvSpPr>
        <p:spPr>
          <a:xfrm rot="5400000">
            <a:off x="6750482" y="1316096"/>
            <a:ext cx="1038970" cy="881113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333FF4-526D-E04C-BCC2-E0A38F55C6CE}"/>
              </a:ext>
            </a:extLst>
          </p:cNvPr>
          <p:cNvSpPr/>
          <p:nvPr/>
        </p:nvSpPr>
        <p:spPr>
          <a:xfrm rot="16200000">
            <a:off x="4229573" y="1332513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FD7080-3E51-F344-B3D0-6CAB0825A95B}"/>
              </a:ext>
            </a:extLst>
          </p:cNvPr>
          <p:cNvSpPr/>
          <p:nvPr/>
        </p:nvSpPr>
        <p:spPr>
          <a:xfrm>
            <a:off x="1740911" y="1310875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97F2C-B129-B54D-8E42-F461A9942684}"/>
              </a:ext>
            </a:extLst>
          </p:cNvPr>
          <p:cNvSpPr/>
          <p:nvPr/>
        </p:nvSpPr>
        <p:spPr>
          <a:xfrm>
            <a:off x="411480" y="6103620"/>
            <a:ext cx="11384280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8BC7A-9D45-C540-BE95-AB8FFD11A423}"/>
              </a:ext>
            </a:extLst>
          </p:cNvPr>
          <p:cNvGrpSpPr/>
          <p:nvPr/>
        </p:nvGrpSpPr>
        <p:grpSpPr>
          <a:xfrm>
            <a:off x="9307634" y="2967425"/>
            <a:ext cx="1111903" cy="1123232"/>
            <a:chOff x="1208678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DFB877-4084-0141-B128-491B6690FF68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1CBA2F-5E58-044F-8AB4-3FDDE7E57503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840EE0-DA6B-C243-A5F6-3526B0409EEE}"/>
              </a:ext>
            </a:extLst>
          </p:cNvPr>
          <p:cNvGrpSpPr/>
          <p:nvPr/>
        </p:nvGrpSpPr>
        <p:grpSpPr>
          <a:xfrm rot="16200000">
            <a:off x="1704446" y="2971137"/>
            <a:ext cx="1111903" cy="1123232"/>
            <a:chOff x="1208678" y="1834527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9783AD-2FF5-5D40-A177-0AC88620DD1A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8C546D-ACFB-CB4A-B14D-4DCD2FD0B852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25E40-7518-DA4B-9150-0D1121A277F0}"/>
              </a:ext>
            </a:extLst>
          </p:cNvPr>
          <p:cNvGrpSpPr/>
          <p:nvPr/>
        </p:nvGrpSpPr>
        <p:grpSpPr>
          <a:xfrm rot="16200000">
            <a:off x="4285332" y="2965636"/>
            <a:ext cx="1111903" cy="1123232"/>
            <a:chOff x="3096244" y="1831911"/>
            <a:chExt cx="1691109" cy="17083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63566-1209-AF4F-BD08-F40433BFBE59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D9E1500-9B96-0448-92E0-9EFB9C8CA8BF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DA0757-CFF0-7243-BACF-6CB0CBB878F3}"/>
              </a:ext>
            </a:extLst>
          </p:cNvPr>
          <p:cNvGrpSpPr/>
          <p:nvPr/>
        </p:nvGrpSpPr>
        <p:grpSpPr>
          <a:xfrm>
            <a:off x="6708254" y="2965412"/>
            <a:ext cx="1111903" cy="1123232"/>
            <a:chOff x="6846610" y="1831911"/>
            <a:chExt cx="1691109" cy="17083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5B2834-B938-1744-A9E2-A1EB354FB85E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ACAEEC-80DE-1941-A850-2A276ED0092B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BC7583-A3D1-ED49-A9C8-5954CAFA60C6}"/>
              </a:ext>
            </a:extLst>
          </p:cNvPr>
          <p:cNvSpPr/>
          <p:nvPr/>
        </p:nvSpPr>
        <p:spPr>
          <a:xfrm>
            <a:off x="1504392" y="4708537"/>
            <a:ext cx="1495985" cy="99772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24A177D-676D-1948-A30F-48557F1F41AD}"/>
              </a:ext>
            </a:extLst>
          </p:cNvPr>
          <p:cNvSpPr/>
          <p:nvPr/>
        </p:nvSpPr>
        <p:spPr>
          <a:xfrm>
            <a:off x="6521974" y="4740707"/>
            <a:ext cx="1495985" cy="997721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A0EF2D-84B7-4D4C-876F-E93A465F397E}"/>
              </a:ext>
            </a:extLst>
          </p:cNvPr>
          <p:cNvSpPr/>
          <p:nvPr/>
        </p:nvSpPr>
        <p:spPr>
          <a:xfrm>
            <a:off x="9107982" y="4708536"/>
            <a:ext cx="1495985" cy="997721"/>
          </a:xfrm>
          <a:prstGeom prst="roundRect">
            <a:avLst/>
          </a:prstGeom>
          <a:ln w="19050">
            <a:solidFill>
              <a:srgbClr val="2448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92A4F0-6D31-EE41-9628-BFB86B52DBF9}"/>
              </a:ext>
            </a:extLst>
          </p:cNvPr>
          <p:cNvSpPr/>
          <p:nvPr/>
        </p:nvSpPr>
        <p:spPr>
          <a:xfrm>
            <a:off x="4093289" y="4722431"/>
            <a:ext cx="1495985" cy="997721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771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5F91B-DA5C-4C7E-8FCD-4048AF876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6EC70-3704-412D-863F-602D28D4D7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7F123-D14E-4A6A-BF56-6BF0A261AA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BEEE7-A1F1-4E22-8AC0-C890C29BC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6D3AD-71E0-4971-93E1-FD1B10CF2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2CA8C-A5FA-49C1-94E0-A04E3BF805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7F589-BA91-4033-9845-1AF9FBB883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3E2B07-0AC3-4BEA-BB09-D7E524B04AB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8FA4B-38C4-4CDF-8B13-8CEECFDFA9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0D1D92-9634-4AF5-80C1-3F5D7FDA2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E235A-60A9-48AC-A196-7A3FB2D7A3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980EB-4DC7-41BB-9AD7-7C075E049D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68188-5760-460A-BA89-FCE0B685E8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1462A-2F65-4E86-BC53-7D671075648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54926-E675-4170-A95F-A203B2C14A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09E0DE-485B-4C9A-807B-6435CEB239E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8065D6-C384-4454-9E6A-2C03C1744EB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67D361-A8F8-4473-8767-4A6C3E41868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1157A3AC-CCD0-4875-81C7-9D360302A3B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D98F57-40E3-453C-B336-EB60C99B29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184E58-79F8-4B94-ACFB-7B2A8506CF5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065ABAA-E557-4603-B94B-6389011C4E2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B8125A-A441-4EC9-9007-466ED73BB88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D05470-0F9F-4337-B70B-DCCA469F74B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72FE5E8-103F-464F-B62D-3986517C7C5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6D37EE-DA39-496D-93B9-2BED481B75F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E9651-3036-4D63-B4A6-18BB6A1DFF5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2A2A4E-FD33-4597-9A30-28277FF8AD61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95D854-7424-4B98-B79A-74FF63C2D06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5FFC39-B682-4E30-BE37-263930F1597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28EF3E-E0FF-467A-93E2-B6EB569CF66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3560C8-EEFA-43B6-B73D-E1AFDA3AD91A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20B42E-DD47-49A7-B7CE-95C8655CDC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9E7627-7CF1-4C7B-845F-4DF603E0E663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FB1E3D-3DED-4B11-9311-9CF7AEFC7FD8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1A0D1F-A200-4D0D-880F-B45AFAFF3BA5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884CA8-1071-4162-A128-279DB934D51C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76881A-E6CE-4985-B8EB-8E475079ACA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25BA3A19-40C1-4442-B48A-B697A033B3EC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7051A0E7-6956-42B7-8493-4F82C44E116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A2E4E8-C019-4C9C-B68A-2F7C60B5AA0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BB9A12-1198-419D-85BB-BDD306E32EF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D27F7FE-7C2E-4E35-B9BB-1C9565B3D2B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56" name="Picture 55" descr="Text, icon&#10;&#10;Description automatically generated">
            <a:extLst>
              <a:ext uri="{FF2B5EF4-FFF2-40B4-BE49-F238E27FC236}">
                <a16:creationId xmlns:a16="http://schemas.microsoft.com/office/drawing/2014/main" id="{37EEF26D-6E75-426D-B31F-97B74BDD0119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A4BFF9D-6D4F-426A-ADCA-909FD3100A0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C09B9D-CED5-4803-8C87-167CCD37A53A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F24519-E524-49D6-855F-0597FEF8D335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B2BA65-4130-416D-8D3B-83E1389C4533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00D4C1B-8E57-4D19-8A88-C68A7AF107C9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80715F9E-0A5D-470D-9685-9580205A170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A4BB534-C848-4402-9C57-46097DCC8300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69514D-EF38-43E4-9B18-5F37863C9683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99556BBA-5E68-43BA-B960-BC63CCF962E6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8FE454-7D55-42F1-98DC-F603ABCF77F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E883C4EF-FDE8-4A09-84E1-DC1DDB755915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7801A74E-AC82-4A64-BB50-1765239BE73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69" name="Picture 6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EE2F2E5-D82C-41F4-AA15-4B65EEAE9D7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5716B705-AF6F-4F5C-B073-1F51BECA5401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A6FC7A2F-DC86-4A45-A5F1-445965D468C2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C7D5D0E-897E-4CBD-AEBD-D9B00B557782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3FA92E50-9217-4141-B106-731B7ABAD70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41B7BF45-9C77-4C97-8A93-5CAA3DA3ADA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666A99C-CA78-44EB-B0E4-A2713AFEC51C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405B492-EA94-4CBA-BB9D-63EDF3D470FD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AD183E5-208E-4C43-82DD-93FD14919B4C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78" name="Picture 77" descr="A sign on a pole&#10;&#10;Description automatically generated">
            <a:extLst>
              <a:ext uri="{FF2B5EF4-FFF2-40B4-BE49-F238E27FC236}">
                <a16:creationId xmlns:a16="http://schemas.microsoft.com/office/drawing/2014/main" id="{E54D1990-D46C-4849-8C21-BA8B389E74FC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79" name="Picture 78" descr="A picture containing icon&#10;&#10;Description automatically generated">
            <a:extLst>
              <a:ext uri="{FF2B5EF4-FFF2-40B4-BE49-F238E27FC236}">
                <a16:creationId xmlns:a16="http://schemas.microsoft.com/office/drawing/2014/main" id="{88B8ADB0-A532-47C6-BAB8-D8BA2A841B71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BDF36248-D330-469F-8377-A1CA8B406D4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C5F10D0-D780-4E26-9B86-7FAD9A4EBBE7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BDF6C67-5282-4677-8DFE-E20E86D93FEC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E67AA17-6EF6-4057-A4C4-30D6082DCDC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0B6D51D-F7D2-450A-89AD-16B023CEF84D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014A14-106E-451E-BE1C-6C387989F10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77852B-9871-4DD2-9AFD-FABDADA94D0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F4473F4-F05E-40A2-8417-AAEB4177F3E0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338116C-C549-4C55-8544-87A0656EC61D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13272A-92C4-46EC-A858-FBE0CEE2AFBC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DEB583-EB9D-402C-BFAB-BD9AC5A15B84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B06A088-56CD-44EF-8BA9-C9DA30EA172E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D1E786E-F266-489D-B1F7-77BF9D160C47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710799-2747-48E5-B678-B8FC4D9E5B90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CE47643-9FAF-4669-ABC0-6251A7377F62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D098050-A95B-4961-B1D0-99F5FC90419F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817C45D-ACDE-4B39-A0FB-8378FAD8D6D8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97" name="Picture 96" descr="A picture containing icon&#10;&#10;Description automatically generated">
            <a:extLst>
              <a:ext uri="{FF2B5EF4-FFF2-40B4-BE49-F238E27FC236}">
                <a16:creationId xmlns:a16="http://schemas.microsoft.com/office/drawing/2014/main" id="{6FAE9195-1406-4C96-95CA-178DAF6FA694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98" name="Picture 97" descr="A close up of a sign&#10;&#10;Description automatically generated">
            <a:extLst>
              <a:ext uri="{FF2B5EF4-FFF2-40B4-BE49-F238E27FC236}">
                <a16:creationId xmlns:a16="http://schemas.microsoft.com/office/drawing/2014/main" id="{EAF40E0D-11D5-49FE-B0C0-E2BF3F3CF82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241E9DB6-3790-4248-82E7-5CE72DE40DFD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CAA3D70D-0C4E-4676-9B32-CBDAA5B5732C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DD14B1C8-F2B4-4020-8301-E050AB7EE516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114CE11C-1D35-41C6-8EEF-DBB6F4843D0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4BCC0CED-61B5-46CC-A3B6-F6A37E25CC3E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/>
            <a:r>
              <a:rPr lang="en-US" dirty="0" err="1">
                <a:solidFill>
                  <a:srgbClr val="00A3E0"/>
                </a:solidFill>
              </a:rPr>
              <a:t>Subheader</a:t>
            </a:r>
            <a:r>
              <a:rPr lang="en-US" dirty="0">
                <a:solidFill>
                  <a:srgbClr val="00A3E0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9FD43C-5BE3-0146-B236-82C46AB5B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CFC0EE-C086-7D49-A897-A68434E933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632200"/>
            <a:ext cx="1004951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7663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3E4119B-8C12-403B-B305-EA1B47089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72A26B-83DA-467C-9D72-A928935E8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8B5301-1B6B-4609-A127-0638E435E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9B5EE09-7D08-4E61-AEB4-B68F70C95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05AD5C-CC5C-4901-B19A-462923759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F1CDEF-EF45-4009-A2F6-3787EF971C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7682E5-A142-4DED-8EBE-99E2D4D3E6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0D43BD5-9C91-4B01-8E21-B3267E2EBB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2ACD39D-33DE-4147-B2E1-22D9CAA9AF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1FF0FE1-9586-416F-865E-13A7CDB82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8B83CB3-499D-4471-AF1A-E7C7C19665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65EB58-9C20-4C73-AA94-47E2694A29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9E7EC6-2053-4ADB-9D85-9A70D6B60B8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8060DA9-BB6C-45CA-972D-4B522809D16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465D8D9-2155-4737-A3F4-A2B401C95DB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F9132A5-8DF6-428B-ADFD-78BA059C101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39848D0-0312-4623-BA4C-2E67B6988C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7C110337-658C-40D2-8B25-2A900E3E1EF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60DF426-D2C4-4C99-AE58-1ADE265B25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8F1C74D-3F06-49D8-9DA5-1609DB8CFAC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F44482-B4E9-4A9B-8DCC-2E39E2AEA18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23" name="Picture 22" descr="A stop sign at night&#10;&#10;Description automatically generated">
            <a:extLst>
              <a:ext uri="{FF2B5EF4-FFF2-40B4-BE49-F238E27FC236}">
                <a16:creationId xmlns:a16="http://schemas.microsoft.com/office/drawing/2014/main" id="{1D9A4F1D-D0B4-41CC-B645-9750B8748F2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2AB2FC82-AC10-4E7C-A827-844C0BA2323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93C735-852C-406C-8ED5-023A2525751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42CEFC5-96F0-4DFC-9E03-1064AC85D75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4FA4AB2-9881-43EC-B947-EE7DA26B6EF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B853103-1E83-48F9-A794-98FA5369963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DF971E-5AC2-488B-8429-FC77ABE5892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E3EB36-4EE7-49A4-AAA1-9B68D972CCC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7271BF-F223-4AE3-81BA-C46B7AAE0DD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3F890D-5C97-4B57-8088-6963FC529C7E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30A29-7A2A-42FA-A484-EEDBEDCDCC6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1724BA-2EDC-402D-8C84-7E7EA82E6BE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462D5E-304A-44F9-BD5B-A66075248B8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64ED95-ED65-432B-8F13-9D64CDFDC108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57CD13-0EEF-43DB-BF77-DFED7A48CA1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8748B4-ED10-4A35-A765-99B897A3EDA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2AB36F-F424-4C52-9F02-CCA5146ADD9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7678D1-EA90-412C-B74C-A6973FB66F1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459669-2E43-47DD-B684-5F339D5B56B9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8B9A63-7081-4DB7-9883-FC05D509312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3D429E-198A-4965-AFEF-386B5DD5388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B68D22-3C47-49E0-BA0B-0F4A13F601E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C698F5-04DF-4600-9C7B-75DCC7BC1C5C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E03A26-1A1E-4E2B-B6A5-0274C70550DF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FD6214-FB63-4267-A41D-782924109088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E104619-00EA-416B-8067-824841603BE3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402B6CF-01A8-423D-BD37-84447D74A720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58DAE7F3-3C27-4A82-854E-30BAB14909CC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3017A629-A15D-4FCE-8D19-5AD815B537B1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BCA4F5ED-FD00-4AFA-8A34-1E36269532AF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09660ED-0A53-466F-88FA-D32572C06433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6B995F9B-0F36-4CB0-8378-DCA23457A101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C681B87-1AC5-4312-88A9-F985C330350C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9C45441F-36F0-4097-8A9D-0C25F90F0BEE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78C12670-D909-4F35-9804-FC8025F1F8F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464D3823-54D9-42DE-ACCE-1D76FF34FC54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E439915A-2453-44B7-A834-8B7FBD20A61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D73C925F-B225-4B28-B374-05FFAFD80194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3F1A177F-E285-4F27-9190-642AB618393B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A86F588-1CCA-49CD-805C-364FE55184B7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8622F92-7681-4E0E-9C5A-2851E1B2EF33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1E8123BD-387C-4C05-98CD-A32B8BBFD3A3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65" name="Picture 64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2EFBD1D3-F539-4722-91BC-E30285131CF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8E1A333-FBF0-47A7-AFAB-CD971C6E98F7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63A74E-75B2-4B97-A5C8-93AC158A866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F601EA4D-E510-487A-B87C-1A8E37BF275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8413EC-06CA-4B72-A1C7-C458736D984A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B2B53D70-E7DB-4F10-8F96-2691C8C48867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C8C4436-2B21-41E7-8395-71146D34844F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C74ED53F-C70F-4938-AB4B-59C8FEDEC2E8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0DFC36-E1B4-4A07-9C47-20AB8587BF36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63DFB2A6-D404-4807-8525-ACA985029BA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75" name="Picture 74" descr="Text, logo&#10;&#10;Description automatically generated">
            <a:extLst>
              <a:ext uri="{FF2B5EF4-FFF2-40B4-BE49-F238E27FC236}">
                <a16:creationId xmlns:a16="http://schemas.microsoft.com/office/drawing/2014/main" id="{65E7C41D-49E5-4CD3-A738-1550F144474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DA2655BE-6431-4FD0-8F5E-177456E3F56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E1C8E3A-A079-4020-83AA-A6A0F29536B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F55C1C09-5310-44B9-B339-779676C8735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79" name="Picture 78" descr="A picture containing logo&#10;&#10;Description automatically generated">
            <a:extLst>
              <a:ext uri="{FF2B5EF4-FFF2-40B4-BE49-F238E27FC236}">
                <a16:creationId xmlns:a16="http://schemas.microsoft.com/office/drawing/2014/main" id="{DF5D8250-0688-472A-920C-27739D261A2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A4E8018B-996D-4B10-A43F-997A624127A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C77222A0-14D1-40E7-A918-2BDDB2879B69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086EF78F-960E-4537-A597-1A5600F1510F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83" name="Picture 82" descr="A stop sign at night&#10;&#10;Description automatically generated">
            <a:extLst>
              <a:ext uri="{FF2B5EF4-FFF2-40B4-BE49-F238E27FC236}">
                <a16:creationId xmlns:a16="http://schemas.microsoft.com/office/drawing/2014/main" id="{685C5D5B-2558-4851-A24B-0556AB5C814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1B16F858-22B2-4910-AA31-18CBD14809EA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85" name="Picture 84" descr="A sign in the dark&#10;&#10;Description automatically generated">
            <a:extLst>
              <a:ext uri="{FF2B5EF4-FFF2-40B4-BE49-F238E27FC236}">
                <a16:creationId xmlns:a16="http://schemas.microsoft.com/office/drawing/2014/main" id="{83C1158E-7789-4BDA-B73E-E7F535AAC068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F6A99E4E-051A-48C4-A347-9459EE099701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23E49FDF-1076-45D0-B1B5-451BEEDB5B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94CB511F-5649-40F6-B374-B41F3757ADA8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F0B14DB8-A4A0-460C-A56E-87724FF01F20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1679FBEA-2E94-45BB-A61A-C83968672B20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5C6AEE3C-E7D7-4E17-A095-7EB181B1C330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8BF377B8-C50A-47EE-9C1A-8374B98E30BA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392F9AA-C387-4F2E-83F4-D12C37C7EE8D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F781812-C467-4AF6-BCE5-1BDDEE070FBA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81716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3632200"/>
            <a:ext cx="324675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34">
            <a:extLst>
              <a:ext uri="{FF2B5EF4-FFF2-40B4-BE49-F238E27FC236}">
                <a16:creationId xmlns:a16="http://schemas.microsoft.com/office/drawing/2014/main" id="{42C17A48-83C8-3D41-A91A-58B1DC613CB7}"/>
              </a:ext>
            </a:extLst>
          </p:cNvPr>
          <p:cNvSpPr txBox="1">
            <a:spLocks/>
          </p:cNvSpPr>
          <p:nvPr/>
        </p:nvSpPr>
        <p:spPr>
          <a:xfrm>
            <a:off x="4106541" y="3632200"/>
            <a:ext cx="324675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340DE593-8CD5-744D-8268-C797F4F143B4}"/>
              </a:ext>
            </a:extLst>
          </p:cNvPr>
          <p:cNvSpPr txBox="1">
            <a:spLocks/>
          </p:cNvSpPr>
          <p:nvPr/>
        </p:nvSpPr>
        <p:spPr>
          <a:xfrm>
            <a:off x="7620001" y="3632200"/>
            <a:ext cx="3597920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133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876800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4103532"/>
            <a:ext cx="4524375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7D81C5DE-CFAE-2740-A38C-05CA24B79AF1}"/>
              </a:ext>
            </a:extLst>
          </p:cNvPr>
          <p:cNvSpPr txBox="1">
            <a:spLocks/>
          </p:cNvSpPr>
          <p:nvPr/>
        </p:nvSpPr>
        <p:spPr>
          <a:xfrm>
            <a:off x="6096000" y="2070100"/>
            <a:ext cx="487680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73C3A5FD-E171-4549-AFC0-29F08BE28735}"/>
              </a:ext>
            </a:extLst>
          </p:cNvPr>
          <p:cNvSpPr txBox="1">
            <a:spLocks/>
          </p:cNvSpPr>
          <p:nvPr/>
        </p:nvSpPr>
        <p:spPr>
          <a:xfrm>
            <a:off x="6096000" y="4103532"/>
            <a:ext cx="4524375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0469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2" y="2070100"/>
            <a:ext cx="309244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ACDAF9-A3CC-BC46-B2D5-9BDAA835CA81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D1AC0C05-28EA-8B47-842F-39FD828E7C56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80767A14-BBD9-3C45-8E21-23A81491B21B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C8A04A9E-A279-DC4B-8E60-9E18D95F0B8D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3632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627093" y="1909481"/>
            <a:ext cx="4150696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588491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569142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5381746" y="1909481"/>
            <a:ext cx="4150696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65B9A25E-465C-8A42-B67A-5C0AD30AE0C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Page title (24pt)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CF60EE8-B5E6-794D-B38E-A8254A35D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  <a:p>
            <a:endParaRPr lang="x-none" dirty="0"/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627093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4646628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453130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143455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162990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7969492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7659817" y="1909481"/>
            <a:ext cx="2965342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89829"/>
              </p:ext>
            </p:extLst>
          </p:nvPr>
        </p:nvGraphicFramePr>
        <p:xfrm>
          <a:off x="593080" y="1909477"/>
          <a:ext cx="9102713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2713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1"/>
                </a:solidFill>
              </a:rPr>
              <a:t>Agenda header (38pt)</a:t>
            </a:r>
          </a:p>
        </p:txBody>
      </p:sp>
    </p:spTree>
    <p:extLst>
      <p:ext uri="{BB962C8B-B14F-4D97-AF65-F5344CB8AC3E}">
        <p14:creationId xmlns:p14="http://schemas.microsoft.com/office/powerpoint/2010/main" val="427843145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B484F-AC50-4BB4-BD5C-C0E86FA28E6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20255</TotalTime>
  <Words>1887</Words>
  <Application>Microsoft Office PowerPoint</Application>
  <PresentationFormat>Widescreen</PresentationFormat>
  <Paragraphs>350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DaxMedium</vt:lpstr>
      <vt:lpstr>Lucida Grande</vt:lpstr>
      <vt:lpstr>Trebuchet MS</vt:lpstr>
      <vt:lpstr>Wingdings</vt:lpstr>
      <vt:lpstr>saudi aramco_template</vt:lpstr>
      <vt:lpstr>1_saudi aramco_template</vt:lpstr>
      <vt:lpstr>Project title (50pt) lorem ipson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 header (38pt)</vt:lpstr>
      <vt:lpstr>PowerPoint Presentation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77</cp:revision>
  <dcterms:created xsi:type="dcterms:W3CDTF">2020-10-14T04:37:03Z</dcterms:created>
  <dcterms:modified xsi:type="dcterms:W3CDTF">2021-09-28T06:29:24Z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b176ec7a-5c1c-40d8-b713-034aac8a6cec_Enabled">
    <vt:lpwstr>True</vt:lpwstr>
  </property>
  <property fmtid="{D5CDD505-2E9C-101B-9397-08002B2CF9AE}" pid="7" name="MSIP_Label_b176ec7a-5c1c-40d8-b713-034aac8a6cec_SiteId">
    <vt:lpwstr>5a1e0c10-68b1-4667-974b-f394ba989c51</vt:lpwstr>
  </property>
  <property fmtid="{D5CDD505-2E9C-101B-9397-08002B2CF9AE}" pid="8" name="MSIP_Label_b176ec7a-5c1c-40d8-b713-034aac8a6cec_Owner">
    <vt:lpwstr>alhasm2f@aramco.com</vt:lpwstr>
  </property>
  <property fmtid="{D5CDD505-2E9C-101B-9397-08002B2CF9AE}" pid="9" name="MSIP_Label_b176ec7a-5c1c-40d8-b713-034aac8a6cec_SetDate">
    <vt:lpwstr>2021-05-27T10:17:16.2699124Z</vt:lpwstr>
  </property>
  <property fmtid="{D5CDD505-2E9C-101B-9397-08002B2CF9AE}" pid="10" name="MSIP_Label_b176ec7a-5c1c-40d8-b713-034aac8a6cec_Name">
    <vt:lpwstr>Company General Use</vt:lpwstr>
  </property>
  <property fmtid="{D5CDD505-2E9C-101B-9397-08002B2CF9AE}" pid="11" name="MSIP_Label_b176ec7a-5c1c-40d8-b713-034aac8a6cec_Application">
    <vt:lpwstr>Microsoft Azure Information Protection</vt:lpwstr>
  </property>
  <property fmtid="{D5CDD505-2E9C-101B-9397-08002B2CF9AE}" pid="12" name="MSIP_Label_b176ec7a-5c1c-40d8-b713-034aac8a6cec_ActionId">
    <vt:lpwstr>151d6482-d316-46c1-98a6-6f2726f625fc</vt:lpwstr>
  </property>
  <property fmtid="{D5CDD505-2E9C-101B-9397-08002B2CF9AE}" pid="13" name="MSIP_Label_b176ec7a-5c1c-40d8-b713-034aac8a6cec_Extended_MSFT_Method">
    <vt:lpwstr>Automatic</vt:lpwstr>
  </property>
  <property fmtid="{D5CDD505-2E9C-101B-9397-08002B2CF9AE}" pid="14" name="Sensitivity">
    <vt:lpwstr>Company General Use</vt:lpwstr>
  </property>
</Properties>
</file>